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5E5550E-EC67-4DCA-98F5-199111BCAF37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53E69AD-4EC5-45D0-BE3E-323160A96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6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69AD-4EC5-45D0-BE3E-323160A96DB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70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EFD7-FF1F-45CF-9CB8-789A74061281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Monday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2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08E-E876-434B-BCE8-67D7D2B93289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Monday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6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09EB-D3DA-4469-806B-750C85D471A9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Monday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7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A5B0-5D03-4740-8AAE-3C488D6AA668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Monday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A24D-730D-4F8F-9CED-04C88A3B1F0E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Monday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2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245E-6C32-4FD3-9E7D-11525D67B8A0}" type="datetime1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Monday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5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51BB-1C8D-4D70-95DA-4A56546EAEBD}" type="datetime1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Monday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9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EA7D-BC7F-4DBB-BCA8-43999B3802E9}" type="datetime1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Monday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7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A471-60C4-4730-BB71-278FD7BAA19B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Monday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9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41F5-EA79-4F2C-937F-66535AD1B736}" type="datetime1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Monday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B8E0-CC20-463C-970C-04B6447B5A7E}" type="datetime1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Term 4 Week 1 Monday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5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59741-DE0A-4D91-BAB5-BE8EBB732326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Term 4 Week 1 Monday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7FDD0-14E4-46BF-B992-6D11127D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3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572" y="140677"/>
            <a:ext cx="10312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Last term, we read the log (diary) of the explorer who visited a jungle.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Let’s remind ourselves of what happened.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91" y="971674"/>
            <a:ext cx="5352934" cy="5831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755" y="1368523"/>
            <a:ext cx="5600147" cy="10651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 smtClean="0"/>
              <a:t>W1D1 English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5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211" y="0"/>
            <a:ext cx="4182631" cy="6099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9940"/>
          <a:stretch/>
        </p:blipFill>
        <p:spPr>
          <a:xfrm>
            <a:off x="106283" y="2491636"/>
            <a:ext cx="6608079" cy="1617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362" y="1768604"/>
            <a:ext cx="5367005" cy="4659141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3" y="6173640"/>
            <a:ext cx="6563702" cy="497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555" y="974316"/>
            <a:ext cx="6269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This week we will be writing our own log about the jungle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are in so think hard about all the things that might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be in your jungle.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283" y="4357758"/>
            <a:ext cx="61765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Draw what you would see through my telescope and make notes on the things you can see, hear, smell, taste</a:t>
            </a:r>
            <a:r>
              <a:rPr lang="en-GB" sz="2800" dirty="0" smtClean="0"/>
              <a:t>.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2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 smtClean="0"/>
              <a:t>W1D1 English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cueil - Nathalie Lété - Jungle day - Domest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138"/>
            <a:ext cx="5876382" cy="54452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ra the explorer binoculars - Clip 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846" y="3914335"/>
            <a:ext cx="2488814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76382" y="0"/>
            <a:ext cx="5913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My jungle is called </a:t>
            </a:r>
            <a:r>
              <a:rPr lang="en-GB" sz="2400" dirty="0" err="1" smtClean="0">
                <a:latin typeface="Comic Sans MS" panose="030F0702030302020204" pitchFamily="66" charset="0"/>
              </a:rPr>
              <a:t>Nozama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peach sky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2 burning suns.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The animals look like animals we know but can talk and change colour like chameleons.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warm and pink rain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air smells like </a:t>
            </a:r>
            <a:r>
              <a:rPr lang="en-GB" sz="2400" dirty="0" err="1" smtClean="0">
                <a:latin typeface="Comic Sans MS" panose="030F0702030302020204" pitchFamily="66" charset="0"/>
              </a:rPr>
              <a:t>bubblegum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flowers taste of candyfloss and plums (except the yellow flowers, they taste like ear wax)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 All the animals talk at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once and it hurts my ears.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The trees can walk.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062" y="167806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Here is an example</a:t>
            </a:r>
            <a:r>
              <a:rPr lang="en-GB" dirty="0" smtClean="0"/>
              <a:t>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W1D1 English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FDD0-14E4-46BF-B992-6D11127DD3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90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165</Words>
  <Application>Microsoft Office PowerPoint</Application>
  <PresentationFormat>Widescreen</PresentationFormat>
  <Paragraphs>25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Company>Schools ICT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King</dc:creator>
  <cp:lastModifiedBy>Emma Young</cp:lastModifiedBy>
  <cp:revision>10</cp:revision>
  <dcterms:created xsi:type="dcterms:W3CDTF">2021-02-02T12:36:59Z</dcterms:created>
  <dcterms:modified xsi:type="dcterms:W3CDTF">2021-11-23T15:05:41Z</dcterms:modified>
</cp:coreProperties>
</file>