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9168F-14FB-487E-A010-BABFA8BC1E27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86EBD-03BD-4C06-9F87-76A2118ED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45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86EBD-03BD-4C06-9F87-76A2118EDC4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561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F58B-5AD2-4BE7-9C8C-6828402074A5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Term 4 Week 1 Day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FDD0-14E4-46BF-B992-6D11127D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2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34D12-DAC9-4A12-B41C-857083F01237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Term 4 Week 1 Day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FDD0-14E4-46BF-B992-6D11127D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63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B602-6CF0-40F2-99BA-DB3666AB5068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Term 4 Week 1 Day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FDD0-14E4-46BF-B992-6D11127D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7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3F16-3D57-444D-BD06-C814275EBC00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Term 4 Week 1 Day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FDD0-14E4-46BF-B992-6D11127D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2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C140-793B-4053-8024-1375FBD8E011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Term 4 Week 1 Day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FDD0-14E4-46BF-B992-6D11127D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26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28D1-59DA-4E71-BE4D-1435A2EBC78B}" type="datetime1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Term 4 Week 1 Day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FDD0-14E4-46BF-B992-6D11127D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5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C818-173F-495C-868F-9207D465490E}" type="datetime1">
              <a:rPr lang="en-US" smtClean="0"/>
              <a:t>11/23/2021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Term 4 Week 1 Day 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FDD0-14E4-46BF-B992-6D11127D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92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BD2C-49CC-43CC-91A4-391620E1B598}" type="datetime1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Term 4 Week 1 Day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FDD0-14E4-46BF-B992-6D11127D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77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3580-B664-4516-AF17-EE022E4A9A60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Term 4 Week 1 Day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FDD0-14E4-46BF-B992-6D11127D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92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6E55-9DF9-4690-B545-2C4FC13873E6}" type="datetime1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Term 4 Week 1 Day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FDD0-14E4-46BF-B992-6D11127D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2B8E-22DB-4F1C-BFE3-8D9D2720BC33}" type="datetime1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Term 4 Week 1 Day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FDD0-14E4-46BF-B992-6D11127D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59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6CD29-16A9-45A7-87D9-9C5A220CE5AA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Term 4 Week 1 Day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7FDD0-14E4-46BF-B992-6D11127D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3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ccueil - Nathalie Lété - Jungle day - Domest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138"/>
            <a:ext cx="5876382" cy="544520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ra the explorer binoculars - Clip 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846" y="3914335"/>
            <a:ext cx="2488814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76382" y="0"/>
            <a:ext cx="59136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My jungle is called </a:t>
            </a:r>
            <a:r>
              <a:rPr lang="en-GB" sz="2400" dirty="0" err="1" smtClean="0">
                <a:latin typeface="Comic Sans MS" panose="030F0702030302020204" pitchFamily="66" charset="0"/>
              </a:rPr>
              <a:t>Nozama</a:t>
            </a:r>
            <a:r>
              <a:rPr lang="en-GB" sz="2400" dirty="0" smtClean="0">
                <a:latin typeface="Comic Sans MS" panose="030F0702030302020204" pitchFamily="66" charset="0"/>
              </a:rPr>
              <a:t>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peach sky 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2 burning suns.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The animals look like animals we know but can talk and change colour like chameleons.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warm and pink rain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air smells like </a:t>
            </a:r>
            <a:r>
              <a:rPr lang="en-GB" sz="2400" dirty="0" err="1" smtClean="0">
                <a:latin typeface="Comic Sans MS" panose="030F0702030302020204" pitchFamily="66" charset="0"/>
              </a:rPr>
              <a:t>bubblegum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flowers taste of candyfloss and plums (except the yellow flowers, they taste like ear wax)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 All the animals talk at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once and it hurts my ears.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The trees can walk.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152" y="0"/>
            <a:ext cx="5089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Here is an example of what we did yesterday</a:t>
            </a:r>
            <a:r>
              <a:rPr lang="en-GB" dirty="0" smtClean="0"/>
              <a:t>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Week </a:t>
            </a:r>
            <a:r>
              <a:rPr lang="en-GB" dirty="0" smtClean="0"/>
              <a:t>1 Day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FDD0-14E4-46BF-B992-6D11127DD3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90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61" y="279781"/>
            <a:ext cx="9458660" cy="18220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94" y="2365359"/>
            <a:ext cx="10100481" cy="389298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FDD0-14E4-46BF-B992-6D11127DD38E}" type="slidenum">
              <a:rPr lang="en-US" smtClean="0"/>
              <a:t>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 smtClean="0"/>
              <a:t>Week </a:t>
            </a:r>
            <a:r>
              <a:rPr lang="en-GB" dirty="0" smtClean="0"/>
              <a:t>1 Day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5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55" y="493823"/>
            <a:ext cx="10214355" cy="51144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FDD0-14E4-46BF-B992-6D11127DD38E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 smtClean="0"/>
              <a:t>Week </a:t>
            </a:r>
            <a:r>
              <a:rPr lang="en-GB" dirty="0" smtClean="0"/>
              <a:t>1 Day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918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97" y="508191"/>
            <a:ext cx="10330265" cy="12002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210" y="3186111"/>
            <a:ext cx="9813365" cy="7306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22084" y="2274237"/>
            <a:ext cx="1455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First,</a:t>
            </a:r>
            <a:endParaRPr lang="en-US" sz="32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0934162" y="2859110"/>
            <a:ext cx="0" cy="502276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525930" y="2458902"/>
            <a:ext cx="1666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unusual</a:t>
            </a:r>
            <a:endParaRPr lang="en-US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0" name="Straight Arrow Connector 9"/>
          <p:cNvCxnSpPr>
            <a:endCxn id="4" idx="2"/>
          </p:cNvCxnSpPr>
          <p:nvPr/>
        </p:nvCxnSpPr>
        <p:spPr>
          <a:xfrm flipV="1">
            <a:off x="1949740" y="2859012"/>
            <a:ext cx="1" cy="601743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FDD0-14E4-46BF-B992-6D11127DD38E}" type="slidenum">
              <a:rPr lang="en-US" smtClean="0"/>
              <a:t>4</a:t>
            </a:fld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 smtClean="0"/>
              <a:t>Week </a:t>
            </a:r>
            <a:r>
              <a:rPr lang="en-GB" dirty="0" smtClean="0"/>
              <a:t>1 Day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22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0086"/>
          <a:stretch/>
        </p:blipFill>
        <p:spPr>
          <a:xfrm>
            <a:off x="832566" y="303929"/>
            <a:ext cx="9341744" cy="1615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4259"/>
            <a:ext cx="8362950" cy="1228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50563" y="2696913"/>
            <a:ext cx="5283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because it’s important</a:t>
            </a:r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that I learn</a:t>
            </a:r>
            <a:endParaRPr lang="en-US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98116" y="2677485"/>
            <a:ext cx="51411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which plants would make me shrink</a:t>
            </a:r>
          </a:p>
          <a:p>
            <a:endParaRPr lang="en-US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6600" y="3355068"/>
            <a:ext cx="3185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to the size of </a:t>
            </a:r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an ant.</a:t>
            </a:r>
            <a:endParaRPr lang="en-US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392676" y="2815669"/>
            <a:ext cx="115774" cy="15546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FDD0-14E4-46BF-B992-6D11127DD38E}" type="slidenum">
              <a:rPr lang="en-US" smtClean="0"/>
              <a:t>5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 smtClean="0"/>
              <a:t>Week </a:t>
            </a:r>
            <a:r>
              <a:rPr lang="en-GB" dirty="0" smtClean="0"/>
              <a:t>1 Day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555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" y="450554"/>
            <a:ext cx="11809927" cy="400633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769735" y="3400023"/>
            <a:ext cx="1944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4893972"/>
            <a:ext cx="1215108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Using your notes write at least another 3 </a:t>
            </a:r>
            <a:r>
              <a:rPr lang="en-GB" sz="2000" b="1" i="1" dirty="0" smtClean="0">
                <a:latin typeface="Comic Sans MS" panose="030F0702030302020204" pitchFamily="66" charset="0"/>
              </a:rPr>
              <a:t>full</a:t>
            </a:r>
            <a:r>
              <a:rPr lang="en-GB" sz="2000" dirty="0" smtClean="0">
                <a:latin typeface="Comic Sans MS" panose="030F0702030302020204" pitchFamily="66" charset="0"/>
              </a:rPr>
              <a:t> sentences including a 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fronted adverbial </a:t>
            </a:r>
            <a:r>
              <a:rPr lang="en-GB" sz="2000" dirty="0" smtClean="0">
                <a:latin typeface="Comic Sans MS" panose="030F0702030302020204" pitchFamily="66" charset="0"/>
              </a:rPr>
              <a:t>(time word at </a:t>
            </a:r>
          </a:p>
          <a:p>
            <a:endParaRPr lang="en-GB" sz="2000" smtClean="0">
              <a:latin typeface="Comic Sans MS" panose="030F0702030302020204" pitchFamily="66" charset="0"/>
            </a:endParaRPr>
          </a:p>
          <a:p>
            <a:r>
              <a:rPr lang="en-GB" sz="2000" smtClean="0">
                <a:latin typeface="Comic Sans MS" panose="030F0702030302020204" pitchFamily="66" charset="0"/>
              </a:rPr>
              <a:t>start of sentence</a:t>
            </a:r>
            <a:r>
              <a:rPr lang="en-GB" sz="2000" dirty="0" smtClean="0">
                <a:latin typeface="Comic Sans MS" panose="030F0702030302020204" pitchFamily="66" charset="0"/>
              </a:rPr>
              <a:t>) and 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because </a:t>
            </a:r>
            <a:r>
              <a:rPr lang="en-GB" sz="2000" dirty="0" smtClean="0">
                <a:latin typeface="Comic Sans MS" panose="030F0702030302020204" pitchFamily="66" charset="0"/>
              </a:rPr>
              <a:t>or and/but.</a:t>
            </a: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FDD0-14E4-46BF-B992-6D11127DD38E}" type="slidenum">
              <a:rPr lang="en-US" smtClean="0"/>
              <a:t>6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 smtClean="0"/>
              <a:t>Week </a:t>
            </a:r>
            <a:r>
              <a:rPr lang="en-GB" dirty="0" smtClean="0"/>
              <a:t>1 Day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048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162</Words>
  <Application>Microsoft Office PowerPoint</Application>
  <PresentationFormat>Widescreen</PresentationFormat>
  <Paragraphs>33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Schools ICT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Marianne King</dc:creator>
  <cp:lastModifiedBy>Emma Young</cp:lastModifiedBy>
  <cp:revision>14</cp:revision>
  <dcterms:created xsi:type="dcterms:W3CDTF">2021-02-02T12:36:59Z</dcterms:created>
  <dcterms:modified xsi:type="dcterms:W3CDTF">2021-11-23T15:06:21Z</dcterms:modified>
</cp:coreProperties>
</file>