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9A3B0-54F3-49C4-A1EB-69B087A47F26}" type="datetimeFigureOut">
              <a:rPr lang="en-GB" smtClean="0"/>
              <a:t>23/11/2021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4A5AD-46B0-4DA5-8A11-850B0537B4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260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54A5AD-46B0-4DA5-8A11-850B0537B4B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016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F1D61-BB0B-4C8E-BFDC-94853D23F5D7}" type="datetime1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720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07379-4BB3-4257-B64D-857FE8609341}" type="datetime1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78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F43DA-61E1-4C47-AE4D-1D9277F05E48}" type="datetime1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8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E3FB5-9955-46E8-95E7-A794AF9A4465}" type="datetime1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1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4A8FA-FE70-4C40-9D6A-C66ECFBCC56E}" type="datetime1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75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81D8E-4CAD-4773-84B6-6EBBFE6BFFB8}" type="datetime1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8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A7C84-D6E4-40BE-A1EE-050C2570E644}" type="datetime1">
              <a:rPr lang="en-US" smtClean="0"/>
              <a:t>11/23/2021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374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3955-3335-4642-80BF-A8C01155E0FD}" type="datetime1">
              <a:rPr lang="en-US" smtClean="0"/>
              <a:t>11/23/2021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54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388A6-E104-4F0E-9828-5001D1D76CD5}" type="datetime1">
              <a:rPr lang="en-US" smtClean="0"/>
              <a:t>11/23/2021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1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0F828-39CF-471C-89F1-79A516543273}" type="datetime1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0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CBEE-DC3C-46EB-9A04-115C1B4E0DBF}" type="datetime1">
              <a:rPr lang="en-US" smtClean="0"/>
              <a:t>11/23/2021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Term 4 Week 1 Day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3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40000"/>
                <a:lumOff val="6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161C1-1FCB-42FC-8980-15BF6AC7B812}" type="datetime1">
              <a:rPr lang="en-US" smtClean="0"/>
              <a:t>11/23/2021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Term 4 Week 1 Day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F64F7-78FA-4221-A23D-6BB147215F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6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813" y="-20406"/>
            <a:ext cx="2073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Grammar Starter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369193" y="430006"/>
            <a:ext cx="116425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mic Sans MS" panose="030F0702030302020204" pitchFamily="66" charset="0"/>
              </a:rPr>
              <a:t>Choose one person</a:t>
            </a:r>
            <a:r>
              <a:rPr lang="en-US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.</a:t>
            </a:r>
          </a:p>
          <a:p>
            <a:endParaRPr lang="en-US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Comic Sans MS" panose="030F0702030302020204" pitchFamily="66" charset="0"/>
              </a:rPr>
              <a:t>1. </a:t>
            </a: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Write a simple sentence.  </a:t>
            </a: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</a:t>
            </a:r>
            <a:r>
              <a:rPr lang="en-GB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2</a:t>
            </a:r>
            <a:r>
              <a:rPr lang="en-GB" dirty="0">
                <a:solidFill>
                  <a:srgbClr val="000000"/>
                </a:solidFill>
                <a:latin typeface="Comic Sans MS" panose="030F0702030302020204" pitchFamily="66" charset="0"/>
              </a:rPr>
              <a:t>. Write a compound sentence </a:t>
            </a:r>
            <a:r>
              <a:rPr lang="en-GB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        3</a:t>
            </a:r>
            <a:r>
              <a:rPr lang="en-GB" dirty="0">
                <a:solidFill>
                  <a:srgbClr val="000000"/>
                </a:solidFill>
                <a:latin typeface="Comic Sans MS" panose="030F0702030302020204" pitchFamily="66" charset="0"/>
              </a:rPr>
              <a:t>. Write a complex sentence.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411" y="2016196"/>
            <a:ext cx="6628164" cy="4909760"/>
          </a:xfrm>
          <a:prstGeom prst="rect">
            <a:avLst/>
          </a:prstGeom>
        </p:spPr>
      </p:pic>
      <p:pic>
        <p:nvPicPr>
          <p:cNvPr id="7" name="Picture 2" descr="Super-Strong Child - TV Trop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2147" y="1262525"/>
            <a:ext cx="1325155" cy="1082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Super-Strong Child - TV Trop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661" y="1301443"/>
            <a:ext cx="674348" cy="551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Super-Strong Child - TV Trop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565" y="1265682"/>
            <a:ext cx="674348" cy="551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Super-Strong Child - TV Trope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6148" y="1444194"/>
            <a:ext cx="674348" cy="551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1279" y="1434416"/>
            <a:ext cx="803494" cy="539573"/>
          </a:xfrm>
          <a:prstGeom prst="teardrop">
            <a:avLst/>
          </a:prstGeom>
        </p:spPr>
      </p:pic>
      <p:pic>
        <p:nvPicPr>
          <p:cNvPr id="12" name="Picture 11" descr="Cartoon submarine, submarine, cartoon, water surface png | PNGWi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0261" y="1265682"/>
            <a:ext cx="1397719" cy="75051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31601" y="1353336"/>
            <a:ext cx="914985" cy="49027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5862" y="3394751"/>
            <a:ext cx="1237332" cy="191532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8325" y="2629178"/>
            <a:ext cx="914985" cy="49027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12625" y="2359391"/>
            <a:ext cx="803494" cy="539573"/>
          </a:xfrm>
          <a:prstGeom prst="teardrop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909594" y="3242159"/>
            <a:ext cx="1269268" cy="1712747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-965253" y="6492875"/>
            <a:ext cx="4114800" cy="365125"/>
          </a:xfrm>
        </p:spPr>
        <p:txBody>
          <a:bodyPr/>
          <a:lstStyle/>
          <a:p>
            <a:r>
              <a:rPr lang="en-GB" dirty="0" smtClean="0"/>
              <a:t>Week </a:t>
            </a:r>
            <a:r>
              <a:rPr lang="en-GB" dirty="0" smtClean="0"/>
              <a:t>1 Day 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89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7016" y="2326514"/>
            <a:ext cx="7152001" cy="37390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4698" y="218941"/>
            <a:ext cx="114072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Today we are going to write the first half of our log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9195" y="112618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The log needs to be in first person.</a:t>
            </a:r>
          </a:p>
          <a:p>
            <a:endParaRPr lang="en-GB" sz="2400" dirty="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r>
              <a:rPr lang="en-GB" sz="2400" dirty="0" smtClean="0">
                <a:solidFill>
                  <a:srgbClr val="000000"/>
                </a:solidFill>
                <a:latin typeface="Comic Sans MS" panose="030F0702030302020204" pitchFamily="66" charset="0"/>
              </a:rPr>
              <a:t>What does first person mean?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9195" y="6065554"/>
            <a:ext cx="112646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Our log must be in past tense as well as we are writing our log in the evening describing what</a:t>
            </a:r>
          </a:p>
          <a:p>
            <a:r>
              <a:rPr lang="en-GB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happened that day.</a:t>
            </a:r>
            <a:endParaRPr lang="en-US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2</a:t>
            </a:fld>
            <a:endParaRPr lang="en-US"/>
          </a:p>
        </p:txBody>
      </p:sp>
      <p:sp>
        <p:nvSpPr>
          <p:cNvPr id="8" name="Footer Placeholder 1"/>
          <p:cNvSpPr>
            <a:spLocks noGrp="1"/>
          </p:cNvSpPr>
          <p:nvPr/>
        </p:nvSpPr>
        <p:spPr>
          <a:xfrm>
            <a:off x="4495800" y="653891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Week 1 Day </a:t>
            </a:r>
            <a:r>
              <a:rPr lang="en-GB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267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34" y="1674563"/>
            <a:ext cx="7122017" cy="492495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83334" y="270456"/>
            <a:ext cx="90280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We are going to write the first 2 paragraphs today.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Let’s look at this good one again for ideas before looking at our plans.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71824" y="1970468"/>
            <a:ext cx="46778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Describe how you felt before you set out.</a:t>
            </a:r>
          </a:p>
          <a:p>
            <a:endParaRPr lang="en-GB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Say what you packed and why.</a:t>
            </a:r>
          </a:p>
          <a:p>
            <a:endParaRPr lang="en-GB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Say what time you left camp at.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39492" y="1535960"/>
            <a:ext cx="1867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First paragraph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39492" y="3947479"/>
            <a:ext cx="425949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Second paragraph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First, </a:t>
            </a:r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describe your journey into the</a:t>
            </a:r>
          </a:p>
          <a:p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 jungle</a:t>
            </a:r>
            <a:endParaRPr lang="en-GB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Next, </a:t>
            </a:r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what did you study?</a:t>
            </a:r>
            <a:endParaRPr lang="en-GB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endParaRPr lang="en-GB" dirty="0" smtClean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Excitedly, I </a:t>
            </a:r>
            <a:r>
              <a:rPr lang="en-GB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what did you do and why?</a:t>
            </a:r>
            <a:endParaRPr lang="en-US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293217" y="2305318"/>
            <a:ext cx="2346275" cy="296214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5" idx="1"/>
          </p:cNvCxnSpPr>
          <p:nvPr/>
        </p:nvCxnSpPr>
        <p:spPr>
          <a:xfrm flipV="1">
            <a:off x="7070501" y="2709132"/>
            <a:ext cx="501323" cy="3302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903076" y="3436065"/>
            <a:ext cx="736416" cy="215509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468969" y="2805310"/>
            <a:ext cx="117197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670479" y="3168203"/>
            <a:ext cx="32325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37138" y="3436065"/>
            <a:ext cx="4211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293217" y="3732279"/>
            <a:ext cx="1455313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159876" y="4481848"/>
            <a:ext cx="3411948" cy="128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63639" y="4486107"/>
            <a:ext cx="365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5640946" y="5048518"/>
            <a:ext cx="2537139" cy="5924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378817" y="5110320"/>
            <a:ext cx="2524259" cy="1890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31087" y="5924281"/>
            <a:ext cx="2717443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748530" y="6078828"/>
            <a:ext cx="890962" cy="360609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3</a:t>
            </a:fld>
            <a:endParaRPr lang="en-US"/>
          </a:p>
        </p:txBody>
      </p:sp>
      <p:sp>
        <p:nvSpPr>
          <p:cNvPr id="23" name="Footer Placeholder 1"/>
          <p:cNvSpPr>
            <a:spLocks noGrp="1"/>
          </p:cNvSpPr>
          <p:nvPr/>
        </p:nvSpPr>
        <p:spPr>
          <a:xfrm>
            <a:off x="3844342" y="64902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Week 1 Day </a:t>
            </a:r>
            <a:r>
              <a:rPr lang="en-GB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79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003" y="2099432"/>
            <a:ext cx="9620521" cy="329627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0455" y="115910"/>
            <a:ext cx="116167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Look at your plan from yesterday.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Remember, your plan is not full sentences and you need to add more detail.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9804" y="946907"/>
            <a:ext cx="5067300" cy="11525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5380130"/>
            <a:ext cx="124011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Today has been amazing! I was so excited about what I would find in the </a:t>
            </a:r>
            <a:r>
              <a:rPr lang="en-GB" dirty="0" err="1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Nozama</a:t>
            </a:r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 jungle that I was awake at 4am! After 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a delicious breakfast of earwigs in peanut butter, I put on my tall, sturdy boots so a slithery snake wouldn’t nip my toes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and my peach and green camouflage jacket so I could hide in the bushes. I packed my favourite lunch (banana and pickle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sandwiches), my camera and my sample kit in my backpack. When I was ready, I left a note for my teddy bear to say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where I was going and left camp at 6am. </a:t>
            </a:r>
          </a:p>
          <a:p>
            <a:endParaRPr lang="en-US" dirty="0">
              <a:solidFill>
                <a:srgbClr val="FF0000"/>
              </a:solidFill>
              <a:latin typeface="Letter-join Plus 36" panose="02000505000000020003" pitchFamily="50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4</a:t>
            </a:fld>
            <a:endParaRPr lang="en-US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4002304" y="6532655"/>
            <a:ext cx="4114800" cy="365125"/>
          </a:xfrm>
        </p:spPr>
        <p:txBody>
          <a:bodyPr/>
          <a:lstStyle/>
          <a:p>
            <a:r>
              <a:rPr lang="en-GB" dirty="0" smtClean="0"/>
              <a:t>Week </a:t>
            </a:r>
            <a:r>
              <a:rPr lang="en-GB" dirty="0" smtClean="0"/>
              <a:t>1 Day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925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461664"/>
            <a:ext cx="10484055" cy="35270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82803" y="0"/>
            <a:ext cx="7681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This is as far as we are going today with our writing.</a:t>
            </a:r>
            <a:endParaRPr lang="en-US" sz="24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90187" y="2511379"/>
            <a:ext cx="46458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studied the flowers 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put them in my testing kit to see if safe to eat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taste of candyfloss and plums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yellow- ear wax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excitedly videoed a tree walking</a:t>
            </a:r>
            <a:endParaRPr lang="en-US" dirty="0">
              <a:solidFill>
                <a:srgbClr val="FF0000"/>
              </a:solidFill>
              <a:latin typeface="Letter-join Plus 36" panose="02000505000000020003" pitchFamily="50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" y="4490434"/>
            <a:ext cx="1242519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First, I trudged through dense forest and began to collect some samples of plants. Above me, the peach sky peered through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the leaves. Two burning suns shone down and made me feel prickly and sweaty. Next, I studied the flowers and put them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in my testing kit to see if they were safe to eat. They were! They tasted of candyfloss and plums but the yellow ones tasted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disgustingly of ear wax! Excitedly, I videoed a tall, green tree walking! It was walking! I had to video it because my friends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wouldn’t believe me if they didn’t see it for themselves. </a:t>
            </a:r>
            <a:r>
              <a:rPr lang="en-GB" dirty="0">
                <a:solidFill>
                  <a:srgbClr val="FF0000"/>
                </a:solidFill>
                <a:latin typeface="Letter-join Plus 36" panose="02000505000000020003" pitchFamily="50" charset="0"/>
              </a:rPr>
              <a:t>A</a:t>
            </a:r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s it slowly walked, </a:t>
            </a:r>
            <a:r>
              <a:rPr lang="en-GB" dirty="0">
                <a:solidFill>
                  <a:srgbClr val="FF0000"/>
                </a:solidFill>
                <a:latin typeface="Letter-join Plus 36" panose="02000505000000020003" pitchFamily="50" charset="0"/>
              </a:rPr>
              <a:t>i</a:t>
            </a:r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t creaked very loudly but that made sense</a:t>
            </a:r>
          </a:p>
          <a:p>
            <a:r>
              <a:rPr lang="en-GB" dirty="0" smtClean="0">
                <a:solidFill>
                  <a:srgbClr val="FF0000"/>
                </a:solidFill>
                <a:latin typeface="Letter-join Plus 36" panose="02000505000000020003" pitchFamily="50" charset="0"/>
              </a:rPr>
              <a:t>as it’s wooden of course.</a:t>
            </a:r>
            <a:endParaRPr lang="en-US" dirty="0">
              <a:solidFill>
                <a:srgbClr val="FF0000"/>
              </a:solidFill>
              <a:latin typeface="Letter-join Plus 36" panose="02000505000000020003" pitchFamily="50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5</a:t>
            </a:fld>
            <a:endParaRPr lang="en-US"/>
          </a:p>
        </p:txBody>
      </p:sp>
      <p:sp>
        <p:nvSpPr>
          <p:cNvPr id="8" name="Footer Placeholder 1"/>
          <p:cNvSpPr txBox="1">
            <a:spLocks/>
          </p:cNvSpPr>
          <p:nvPr/>
        </p:nvSpPr>
        <p:spPr>
          <a:xfrm>
            <a:off x="582803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Week 1 Day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656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4248" y="334851"/>
            <a:ext cx="1161087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Now, it’s your turn.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Look at your plan.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Look at your notes, work and describing sentences you’ve done about the jungle.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Use all this plus the structure I have shown you and write the first 2 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paragraphs.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Remember:   </a:t>
            </a:r>
            <a:r>
              <a:rPr lang="en-GB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Capital letters and full stops!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endParaRPr lang="en-US" sz="24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617" y="4218508"/>
            <a:ext cx="7329892" cy="1667137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F64F7-78FA-4221-A23D-6BB147215F40}" type="slidenum">
              <a:rPr lang="en-US" smtClean="0"/>
              <a:t>6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-93383" y="6538912"/>
            <a:ext cx="4114800" cy="365125"/>
          </a:xfrm>
        </p:spPr>
        <p:txBody>
          <a:bodyPr/>
          <a:lstStyle/>
          <a:p>
            <a:r>
              <a:rPr lang="en-GB" dirty="0" smtClean="0"/>
              <a:t>Week </a:t>
            </a:r>
            <a:r>
              <a:rPr lang="en-GB" dirty="0" smtClean="0"/>
              <a:t>1 Day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74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549</Words>
  <Application>Microsoft Office PowerPoint</Application>
  <PresentationFormat>Widescreen</PresentationFormat>
  <Paragraphs>70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Letter-join Plus 36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Schools ICT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Marianne King</dc:creator>
  <cp:lastModifiedBy>Emma Young</cp:lastModifiedBy>
  <cp:revision>15</cp:revision>
  <dcterms:created xsi:type="dcterms:W3CDTF">2021-02-04T13:19:35Z</dcterms:created>
  <dcterms:modified xsi:type="dcterms:W3CDTF">2021-11-23T15:08:19Z</dcterms:modified>
</cp:coreProperties>
</file>