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694"/>
  </p:normalViewPr>
  <p:slideViewPr>
    <p:cSldViewPr snapToGrid="0" snapToObjects="1">
      <p:cViewPr varScale="1">
        <p:scale>
          <a:sx n="108" d="100"/>
          <a:sy n="108" d="100"/>
        </p:scale>
        <p:origin x="1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6/18/2021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6/18/2021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6/18/2021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6/18/2021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1564</Words>
  <Application>Microsoft Office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Avenir Next LT Pro</vt:lpstr>
      <vt:lpstr>Calibri</vt:lpstr>
      <vt:lpstr>Calibri Light</vt:lpstr>
      <vt:lpstr>Times New Roman</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Karen Goodsell</cp:lastModifiedBy>
  <cp:revision>69</cp:revision>
  <dcterms:created xsi:type="dcterms:W3CDTF">2020-04-29T12:03:07Z</dcterms:created>
  <dcterms:modified xsi:type="dcterms:W3CDTF">2021-06-18T13:07:52Z</dcterms:modified>
</cp:coreProperties>
</file>