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81" r:id="rId3"/>
    <p:sldId id="282" r:id="rId4"/>
    <p:sldId id="283" r:id="rId5"/>
    <p:sldId id="274" r:id="rId6"/>
    <p:sldId id="262" r:id="rId7"/>
    <p:sldId id="286" r:id="rId8"/>
    <p:sldId id="265" r:id="rId9"/>
    <p:sldId id="267" r:id="rId10"/>
    <p:sldId id="288" r:id="rId11"/>
    <p:sldId id="275" r:id="rId12"/>
    <p:sldId id="276" r:id="rId13"/>
    <p:sldId id="277" r:id="rId14"/>
    <p:sldId id="285" r:id="rId15"/>
    <p:sldId id="284" r:id="rId16"/>
    <p:sldId id="280" r:id="rId17"/>
    <p:sldId id="271" r:id="rId18"/>
    <p:sldId id="272" r:id="rId19"/>
    <p:sldId id="269" r:id="rId20"/>
    <p:sldId id="289" r:id="rId21"/>
    <p:sldId id="287" r:id="rId22"/>
    <p:sldId id="270"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97"/>
  </p:normalViewPr>
  <p:slideViewPr>
    <p:cSldViewPr snapToGrid="0" snapToObjects="1">
      <p:cViewPr varScale="1">
        <p:scale>
          <a:sx n="115" d="100"/>
          <a:sy n="115" d="100"/>
        </p:scale>
        <p:origin x="6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6/18/2021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6/18/2021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6/18/2021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282" y="1335484"/>
            <a:ext cx="10065571" cy="1392369"/>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Hello! You have reached Session 3 already! This is the last session with Matthew Syed helping us </a:t>
            </a:r>
            <a:r>
              <a:rPr lang="en-US" sz="2400" dirty="0">
                <a:solidFill>
                  <a:schemeClr val="tx1">
                    <a:lumMod val="75000"/>
                    <a:lumOff val="25000"/>
                  </a:schemeClr>
                </a:solidFill>
                <a:latin typeface="Calibri" panose="020F0502020204030204" pitchFamily="34" charset="0"/>
                <a:cs typeface="Calibri" panose="020F0502020204030204" pitchFamily="34" charset="0"/>
              </a:rPr>
              <a:t>before</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 we introduce you to the other Matthew – Matthew Burton! Gemma is here all the way through to encourage and guide you.</a:t>
            </a:r>
          </a:p>
        </p:txBody>
      </p:sp>
      <p:sp>
        <p:nvSpPr>
          <p:cNvPr id="8" name="TextBox 7"/>
          <p:cNvSpPr txBox="1"/>
          <p:nvPr/>
        </p:nvSpPr>
        <p:spPr>
          <a:xfrm>
            <a:off x="1643491" y="2956770"/>
            <a:ext cx="3916577"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EF068AD-7D69-9B41-BA27-7C446533029E}"/>
              </a:ext>
            </a:extLst>
          </p:cNvPr>
          <p:cNvSpPr txBox="1"/>
          <p:nvPr/>
        </p:nvSpPr>
        <p:spPr>
          <a:xfrm>
            <a:off x="6294009" y="300238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9" descr="A person in a white shirt&#10;&#10;Description automatically generated">
            <a:extLst>
              <a:ext uri="{FF2B5EF4-FFF2-40B4-BE49-F238E27FC236}">
                <a16:creationId xmlns:a16="http://schemas.microsoft.com/office/drawing/2014/main" id="{30353EDB-9CD6-E840-ABCD-E79487260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37" y="3787767"/>
            <a:ext cx="1764835" cy="2648211"/>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60FD3DAF-A0DE-594F-A090-058B77FED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173" y="3751381"/>
            <a:ext cx="1764835" cy="2684597"/>
          </a:xfrm>
          <a:prstGeom prst="rect">
            <a:avLst/>
          </a:prstGeom>
        </p:spPr>
      </p:pic>
    </p:spTree>
    <p:extLst>
      <p:ext uri="{BB962C8B-B14F-4D97-AF65-F5344CB8AC3E}">
        <p14:creationId xmlns:p14="http://schemas.microsoft.com/office/powerpoint/2010/main" val="20723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384</TotalTime>
  <Words>1443</Words>
  <Application>Microsoft Office PowerPoint</Application>
  <PresentationFormat>Widescreen</PresentationFormat>
  <Paragraphs>127</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 Next LT Pro</vt:lpstr>
      <vt:lpstr>Calibri</vt:lpstr>
      <vt:lpstr>Calibri Light</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Karen Goodsell</cp:lastModifiedBy>
  <cp:revision>57</cp:revision>
  <dcterms:created xsi:type="dcterms:W3CDTF">2020-05-01T19:11:50Z</dcterms:created>
  <dcterms:modified xsi:type="dcterms:W3CDTF">2021-06-18T13:08:21Z</dcterms:modified>
</cp:coreProperties>
</file>