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9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6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56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7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3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1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6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0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75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5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02359"/>
            <a:ext cx="2390775" cy="2154436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What I should know.</a:t>
            </a:r>
          </a:p>
          <a:p>
            <a:r>
              <a:rPr lang="en-GB" sz="1400" dirty="0" smtClean="0"/>
              <a:t>• some materials float.</a:t>
            </a:r>
          </a:p>
          <a:p>
            <a:r>
              <a:rPr lang="en-GB" sz="1400" dirty="0"/>
              <a:t>• some materials are waterproof.</a:t>
            </a:r>
          </a:p>
          <a:p>
            <a:r>
              <a:rPr lang="en-GB" sz="1400" dirty="0" smtClean="0"/>
              <a:t>• there are different types of ship.</a:t>
            </a:r>
          </a:p>
          <a:p>
            <a:r>
              <a:rPr lang="en-GB" sz="1400" dirty="0" smtClean="0"/>
              <a:t>• Developed some cutting</a:t>
            </a:r>
            <a:r>
              <a:rPr lang="en-GB" sz="1400" dirty="0"/>
              <a:t> </a:t>
            </a:r>
            <a:r>
              <a:rPr lang="en-GB" sz="1400" dirty="0" smtClean="0"/>
              <a:t>skills.</a:t>
            </a:r>
          </a:p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83641" y="240803"/>
            <a:ext cx="2390775" cy="52322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Vocabulary</a:t>
            </a:r>
          </a:p>
          <a:p>
            <a:r>
              <a:rPr lang="en-GB" sz="1000" dirty="0" smtClean="0"/>
              <a:t>Sink, float, waterproof, hull, mast, sail.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1" y="3687901"/>
            <a:ext cx="12098216" cy="2800767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 smtClean="0"/>
              <a:t>DT Skills</a:t>
            </a:r>
          </a:p>
          <a:p>
            <a:pPr algn="ctr"/>
            <a:endParaRPr lang="en-GB" sz="1100" b="1" u="sng" dirty="0" smtClean="0"/>
          </a:p>
          <a:p>
            <a:r>
              <a:rPr lang="en-GB" sz="1100" dirty="0" smtClean="0"/>
              <a:t>Designing</a:t>
            </a:r>
          </a:p>
          <a:p>
            <a:r>
              <a:rPr lang="en-GB" sz="1100" dirty="0" smtClean="0"/>
              <a:t>• Generate initial ideas and simple design criteria through talking and using own experiences.  </a:t>
            </a:r>
          </a:p>
          <a:p>
            <a:endParaRPr lang="en-GB" sz="1100" dirty="0" smtClean="0"/>
          </a:p>
          <a:p>
            <a:r>
              <a:rPr lang="en-GB" sz="1100" dirty="0" smtClean="0"/>
              <a:t>Making</a:t>
            </a:r>
          </a:p>
          <a:p>
            <a:r>
              <a:rPr lang="en-GB" sz="1100" dirty="0" smtClean="0"/>
              <a:t>• Select from and use a range of tools and equipment to perform practical tasks such as cutting and joining </a:t>
            </a:r>
            <a:r>
              <a:rPr lang="en-GB" sz="1100" dirty="0"/>
              <a:t>.</a:t>
            </a:r>
            <a:endParaRPr lang="en-GB" sz="1100" dirty="0" smtClean="0"/>
          </a:p>
          <a:p>
            <a:r>
              <a:rPr lang="en-GB" sz="1100" dirty="0" smtClean="0"/>
              <a:t>• Build </a:t>
            </a:r>
            <a:r>
              <a:rPr lang="en-GB" sz="1100" dirty="0"/>
              <a:t>structures, exploring how they can be made stronger, stiffer and more stable.</a:t>
            </a:r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Evaluating</a:t>
            </a:r>
          </a:p>
          <a:p>
            <a:r>
              <a:rPr lang="en-GB" sz="1100" dirty="0" smtClean="0"/>
              <a:t>• Explore and evaluate a range of existing products.</a:t>
            </a:r>
          </a:p>
          <a:p>
            <a:r>
              <a:rPr lang="en-GB" sz="1100" dirty="0" smtClean="0"/>
              <a:t>• Evaluate their ideas throughout and their products against original criteria.</a:t>
            </a:r>
          </a:p>
          <a:p>
            <a:endParaRPr lang="en-GB" sz="1100" dirty="0" smtClean="0"/>
          </a:p>
          <a:p>
            <a:r>
              <a:rPr lang="en-GB" sz="1100" dirty="0" smtClean="0"/>
              <a:t>Technical knowledge and understanding</a:t>
            </a:r>
          </a:p>
          <a:p>
            <a:r>
              <a:rPr lang="en-GB" sz="1100" dirty="0" smtClean="0"/>
              <a:t>• Explore and use cutting implements and joining methods.</a:t>
            </a:r>
          </a:p>
          <a:p>
            <a:r>
              <a:rPr lang="en-GB" sz="1100" dirty="0" smtClean="0"/>
              <a:t>• Know and use some technical vocabulary relevant to the project.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602524" y="871746"/>
            <a:ext cx="7045569" cy="273921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Knowledge</a:t>
            </a:r>
          </a:p>
          <a:p>
            <a:r>
              <a:rPr lang="en-US" sz="1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mic Sans MS"/>
                <a:ea typeface="Arial Unicode MS"/>
                <a:cs typeface="Arial Unicode MS"/>
              </a:rPr>
              <a:t>Design</a:t>
            </a:r>
          </a:p>
          <a:p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Some materials sink some float.</a:t>
            </a:r>
            <a:endParaRPr lang="en-GB" sz="1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Design for a purpose.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Generate, develop, model and communicate their ideas through talking and drawing.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r>
              <a:rPr lang="en-US" sz="1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Make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How to cut.</a:t>
            </a:r>
          </a:p>
          <a:p>
            <a:pPr lvl="0"/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How to join.</a:t>
            </a:r>
          </a:p>
          <a:p>
            <a:r>
              <a:rPr lang="en-US" sz="1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Evaluate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GB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Be able to discuss the effectiveness of their design against simple criteria.</a:t>
            </a:r>
            <a:endParaRPr lang="en-GB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endParaRPr lang="en-GB" sz="1400" b="1" u="sng" dirty="0" smtClean="0"/>
          </a:p>
          <a:p>
            <a:pPr algn="ctr"/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217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Year 1 Construct a product (Making a Pirate Ship)</a:t>
            </a:r>
            <a:endParaRPr lang="en-GB" b="1" u="sng" dirty="0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723" y="5120385"/>
            <a:ext cx="1676400" cy="1677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216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48068"/>
              </p:ext>
            </p:extLst>
          </p:nvPr>
        </p:nvGraphicFramePr>
        <p:xfrm>
          <a:off x="1251436" y="1016733"/>
          <a:ext cx="9818079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4520">
                  <a:extLst>
                    <a:ext uri="{9D8B030D-6E8A-4147-A177-3AD203B41FA5}">
                      <a16:colId xmlns:a16="http://schemas.microsoft.com/office/drawing/2014/main" val="2374709313"/>
                    </a:ext>
                  </a:extLst>
                </a:gridCol>
                <a:gridCol w="2454520">
                  <a:extLst>
                    <a:ext uri="{9D8B030D-6E8A-4147-A177-3AD203B41FA5}">
                      <a16:colId xmlns:a16="http://schemas.microsoft.com/office/drawing/2014/main" val="3523854671"/>
                    </a:ext>
                  </a:extLst>
                </a:gridCol>
                <a:gridCol w="4909039">
                  <a:extLst>
                    <a:ext uri="{9D8B030D-6E8A-4147-A177-3AD203B41FA5}">
                      <a16:colId xmlns:a16="http://schemas.microsoft.com/office/drawing/2014/main" val="372192679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Working Toward Expected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Expected Standard</a:t>
                      </a:r>
                      <a:endParaRPr lang="en-GB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Exceeding Expected Standard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21402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Select from and use a range of tools and equipment to perform practical tasks e.g. cutting, shaping, joining and finishing.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Chooses appropriate tools, equipment,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techniques and materials from a wide range.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496060"/>
                  </a:ext>
                </a:extLst>
              </a:tr>
              <a:tr h="373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a range of simple tools to cut,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join and combine materials and components safely.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Safely measure,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mark out, cut and shape materials and components using a range of tools.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763571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Ask simple questions about existing products and those that he/she has made.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Evaluate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assess existing products and those that he/she has made using a design criteria.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83946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Build structures exploring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how they can be made stronger, stiffer and more stable.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Investigate different techniques for stiffening a variety of materials and explore different methods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of enabling structures to remain stable.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05241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wheels and axles in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 product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Explore and use mechanisms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levers, sliders, wheels and axles.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991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75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385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Ward</dc:creator>
  <cp:lastModifiedBy>Maria Kiniari</cp:lastModifiedBy>
  <cp:revision>27</cp:revision>
  <cp:lastPrinted>2020-02-03T13:51:56Z</cp:lastPrinted>
  <dcterms:created xsi:type="dcterms:W3CDTF">2020-01-20T14:49:44Z</dcterms:created>
  <dcterms:modified xsi:type="dcterms:W3CDTF">2021-04-22T10:08:46Z</dcterms:modified>
</cp:coreProperties>
</file>