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71C6A46F-98F4-43F2-8D4D-39FD2AB2138F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0B9E3CE6-51BB-4A37-9CD7-4916D06A5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12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E3CE6-51BB-4A37-9CD7-4916D06A5CC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24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F386-4F5A-4FD5-9558-3F69A0014D23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Day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83BE-44AF-468C-A07F-696DEF3E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1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207A-0908-467E-8FC1-DE137B547341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Day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83BE-44AF-468C-A07F-696DEF3E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1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8B98-7EF5-4D3E-B914-817AB40ADE47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Day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83BE-44AF-468C-A07F-696DEF3E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6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3A2C-0520-4822-A45F-018D93FE6011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Day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83BE-44AF-468C-A07F-696DEF3E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3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EFEB-03CA-45C2-90F1-979AD0C7FABC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Day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83BE-44AF-468C-A07F-696DEF3E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0B0A-D8C9-4890-B8B3-4C36F62A294D}" type="datetime1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Day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83BE-44AF-468C-A07F-696DEF3E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6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E531-DF82-4B23-AB42-B56E7E0EC12A}" type="datetime1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Day 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83BE-44AF-468C-A07F-696DEF3E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0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D74A-FD31-48D5-B42C-D9A02B1F7ADC}" type="datetime1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Day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83BE-44AF-468C-A07F-696DEF3E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4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996F-2383-4C90-A269-940366B42511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Day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83BE-44AF-468C-A07F-696DEF3E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9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17D3-5674-44CC-B22C-FB688C6C13A2}" type="datetime1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Day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83BE-44AF-468C-A07F-696DEF3E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7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2A98-8AD1-4DF5-9D9E-90412E0E7A76}" type="datetime1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Day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83BE-44AF-468C-A07F-696DEF3E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6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D7CC0-ABB5-4171-A4CC-6A7F3790B5A8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Term 4 Week 1 Day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683BE-44AF-468C-A07F-696DEF3E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1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812" y="302512"/>
            <a:ext cx="11756745" cy="43088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review: </a:t>
            </a:r>
            <a:r>
              <a:rPr lang="en-GB" sz="54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complex sentences.</a:t>
            </a:r>
          </a:p>
          <a:p>
            <a:endParaRPr lang="en-GB" sz="54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A complex sentence includes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 main clause </a:t>
            </a:r>
            <a:r>
              <a:rPr lang="en-GB" sz="2800" dirty="0">
                <a:latin typeface="Comic Sans MS" panose="030F0702030302020204" pitchFamily="66" charset="0"/>
              </a:rPr>
              <a:t>and </a:t>
            </a:r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a </a:t>
            </a:r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subordinating</a:t>
            </a:r>
          </a:p>
          <a:p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conjunction </a:t>
            </a:r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to make a subordinate clause.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main clause </a:t>
            </a:r>
            <a:r>
              <a:rPr lang="en-GB" sz="2800" dirty="0">
                <a:latin typeface="Comic Sans MS" panose="030F0702030302020204" pitchFamily="66" charset="0"/>
              </a:rPr>
              <a:t>must </a:t>
            </a:r>
            <a:r>
              <a:rPr lang="en-GB" sz="2800" dirty="0" smtClean="0">
                <a:latin typeface="Comic Sans MS" panose="030F0702030302020204" pitchFamily="66" charset="0"/>
              </a:rPr>
              <a:t>make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sense </a:t>
            </a:r>
            <a:r>
              <a:rPr lang="en-GB" sz="2800" dirty="0">
                <a:latin typeface="Comic Sans MS" panose="030F0702030302020204" pitchFamily="66" charset="0"/>
              </a:rPr>
              <a:t>on its own but the </a:t>
            </a:r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subordinate clause </a:t>
            </a:r>
            <a:r>
              <a:rPr lang="en-GB" sz="2800" dirty="0">
                <a:latin typeface="Comic Sans MS" panose="030F0702030302020204" pitchFamily="66" charset="0"/>
              </a:rPr>
              <a:t>relies on the main </a:t>
            </a:r>
            <a:r>
              <a:rPr lang="en-GB" sz="2800" dirty="0" smtClean="0">
                <a:latin typeface="Comic Sans MS" panose="030F0702030302020204" pitchFamily="66" charset="0"/>
              </a:rPr>
              <a:t>clause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to </a:t>
            </a:r>
            <a:r>
              <a:rPr lang="en-GB" sz="2800" dirty="0">
                <a:latin typeface="Comic Sans MS" panose="030F0702030302020204" pitchFamily="66" charset="0"/>
              </a:rPr>
              <a:t>make sense.</a:t>
            </a:r>
          </a:p>
          <a:p>
            <a:endParaRPr lang="en-US" sz="5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812" y="5442381"/>
            <a:ext cx="11418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am very strong</a:t>
            </a:r>
            <a:r>
              <a:rPr lang="en-GB" sz="28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i="1" dirty="0" smtClean="0">
                <a:solidFill>
                  <a:srgbClr val="009300"/>
                </a:solidFill>
                <a:latin typeface="Comic Sans MS" panose="030F0702030302020204" pitchFamily="66" charset="0"/>
              </a:rPr>
              <a:t>because I exercise every day.</a:t>
            </a:r>
          </a:p>
        </p:txBody>
      </p:sp>
      <p:pic>
        <p:nvPicPr>
          <p:cNvPr id="6" name="Picture 2" descr="Super-Strong Child - TV Trop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443" y="1084898"/>
            <a:ext cx="1175702" cy="96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uper-Strong Child - TV Trop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64" y="4555036"/>
            <a:ext cx="1175702" cy="96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artoon submarine, submarine, cartoon, water surface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550" y="4502075"/>
            <a:ext cx="1819607" cy="9770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artoon submarine, submarine, cartoon, water surface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73" y="1275065"/>
            <a:ext cx="1435246" cy="7706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6440" y="6259576"/>
            <a:ext cx="11865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rgbClr val="009300"/>
                </a:solidFill>
                <a:latin typeface="Comic Sans MS" panose="030F0702030302020204" pitchFamily="66" charset="0"/>
              </a:rPr>
              <a:t>because I exercise every day. </a:t>
            </a:r>
            <a:r>
              <a:rPr lang="en-GB" i="1" dirty="0" smtClean="0">
                <a:latin typeface="Comic Sans MS" panose="030F0702030302020204" pitchFamily="66" charset="0"/>
              </a:rPr>
              <a:t>This doesn’t make sense by itself. It is subordinate.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3074656" y="4674280"/>
            <a:ext cx="1219809" cy="819142"/>
          </a:xfrm>
          <a:prstGeom prst="teardrop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09784" y="6538912"/>
            <a:ext cx="4114800" cy="365125"/>
          </a:xfrm>
        </p:spPr>
        <p:txBody>
          <a:bodyPr/>
          <a:lstStyle/>
          <a:p>
            <a:r>
              <a:rPr lang="en-GB" dirty="0" smtClean="0"/>
              <a:t>Week </a:t>
            </a:r>
            <a:r>
              <a:rPr lang="en-GB" dirty="0" smtClean="0"/>
              <a:t>1 Day 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83BE-44AF-468C-A07F-696DEF3E8B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83BE-44AF-468C-A07F-696DEF3E8B5F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35" t="25241" r="13199" b="4188"/>
          <a:stretch/>
        </p:blipFill>
        <p:spPr>
          <a:xfrm rot="16200000">
            <a:off x="-1124612" y="1425392"/>
            <a:ext cx="6400803" cy="3826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94927" y="1284192"/>
            <a:ext cx="2965055" cy="1324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589030" y="1163696"/>
            <a:ext cx="3290776" cy="12395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8735"/>
          <a:stretch/>
        </p:blipFill>
        <p:spPr>
          <a:xfrm rot="16200000">
            <a:off x="4448727" y="-352912"/>
            <a:ext cx="6418751" cy="736489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962405" y="138106"/>
            <a:ext cx="0" cy="64008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2672" y="138106"/>
            <a:ext cx="38262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09784" y="6538912"/>
            <a:ext cx="4114800" cy="365125"/>
          </a:xfrm>
        </p:spPr>
        <p:txBody>
          <a:bodyPr/>
          <a:lstStyle/>
          <a:p>
            <a:r>
              <a:rPr lang="en-GB" dirty="0" smtClean="0"/>
              <a:t>Week </a:t>
            </a:r>
            <a:r>
              <a:rPr lang="en-GB" dirty="0" smtClean="0"/>
              <a:t>1 Day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48" y="376997"/>
            <a:ext cx="9352213" cy="5687625"/>
          </a:xfrm>
          <a:prstGeom prst="rect">
            <a:avLst/>
          </a:prstGeom>
        </p:spPr>
      </p:pic>
      <p:pic>
        <p:nvPicPr>
          <p:cNvPr id="3" name="Picture 6" descr="Cartoon submarine, submarine, cartoon, water surface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127" y="1554349"/>
            <a:ext cx="2804873" cy="15060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Glue Clip Art at Clker.com - vector clip art online, royalty free &amp; public  domain"/>
          <p:cNvSpPr>
            <a:spLocks noChangeAspect="1" noChangeArrowheads="1"/>
          </p:cNvSpPr>
          <p:nvPr/>
        </p:nvSpPr>
        <p:spPr bwMode="auto">
          <a:xfrm>
            <a:off x="492712" y="14019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685" y="5076163"/>
            <a:ext cx="1471944" cy="988459"/>
          </a:xfrm>
          <a:prstGeom prst="teardrop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817" y="1965567"/>
            <a:ext cx="1471944" cy="988459"/>
          </a:xfrm>
          <a:prstGeom prst="teardrop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83BE-44AF-468C-A07F-696DEF3E8B5F}" type="slidenum">
              <a:rPr lang="en-US" smtClean="0"/>
              <a:t>2</a:t>
            </a:fld>
            <a:endParaRPr lang="en-US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09784" y="6538912"/>
            <a:ext cx="4114800" cy="365125"/>
          </a:xfrm>
        </p:spPr>
        <p:txBody>
          <a:bodyPr/>
          <a:lstStyle/>
          <a:p>
            <a:r>
              <a:rPr lang="en-GB" dirty="0" smtClean="0"/>
              <a:t>Week </a:t>
            </a:r>
            <a:r>
              <a:rPr lang="en-GB" dirty="0" smtClean="0"/>
              <a:t>1 Day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857" y="493263"/>
            <a:ext cx="12083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Can you write a complex sentence about this picture using </a:t>
            </a:r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 subordinate clause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136" y="3326755"/>
            <a:ext cx="1333228" cy="3060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3823865"/>
            <a:ext cx="2315801" cy="1408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4136" y="2399670"/>
            <a:ext cx="4966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Use one of these subordinating conjunctions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to join your main clause to the subordinating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clause.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Cartoon submarine, submarine, cartoon, water surface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590" y="1066038"/>
            <a:ext cx="2019869" cy="10845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034" y="1201894"/>
            <a:ext cx="1471944" cy="988459"/>
          </a:xfrm>
          <a:prstGeom prst="teardrop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615" y="5232238"/>
            <a:ext cx="1170170" cy="785808"/>
          </a:xfrm>
          <a:prstGeom prst="teardrop">
            <a:avLst/>
          </a:prstGeom>
        </p:spPr>
      </p:pic>
      <p:pic>
        <p:nvPicPr>
          <p:cNvPr id="10" name="Picture 2" descr="Super-Strong Child - TV Trop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61" y="1107382"/>
            <a:ext cx="1325155" cy="108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165" y="2727826"/>
            <a:ext cx="4418438" cy="3327031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83BE-44AF-468C-A07F-696DEF3E8B5F}" type="slidenum">
              <a:rPr lang="en-US" smtClean="0"/>
              <a:t>3</a:t>
            </a:fld>
            <a:endParaRPr lang="en-US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09784" y="6538912"/>
            <a:ext cx="4114800" cy="365125"/>
          </a:xfrm>
        </p:spPr>
        <p:txBody>
          <a:bodyPr/>
          <a:lstStyle/>
          <a:p>
            <a:r>
              <a:rPr lang="en-GB" dirty="0" smtClean="0"/>
              <a:t>Week </a:t>
            </a:r>
            <a:r>
              <a:rPr lang="en-GB" dirty="0" smtClean="0"/>
              <a:t>1 Day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59419"/>
            <a:ext cx="12083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We can write </a:t>
            </a:r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 subordinate clause </a:t>
            </a:r>
            <a:r>
              <a:rPr lang="en-GB" sz="2400" dirty="0" smtClean="0">
                <a:latin typeface="Comic Sans MS" panose="030F0702030302020204" pitchFamily="66" charset="0"/>
              </a:rPr>
              <a:t>at the start of the sentence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 Put a comma after the clause before you write your main clause.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467" y="3490416"/>
            <a:ext cx="1333228" cy="3060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499" y="3761826"/>
            <a:ext cx="2315801" cy="1408373"/>
          </a:xfrm>
          <a:prstGeom prst="rect">
            <a:avLst/>
          </a:prstGeom>
        </p:spPr>
      </p:pic>
      <p:pic>
        <p:nvPicPr>
          <p:cNvPr id="7" name="Picture 6" descr="Cartoon submarine, submarine, cartoon, water surface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24" y="917230"/>
            <a:ext cx="2019869" cy="10845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592" y="1025027"/>
            <a:ext cx="1471944" cy="988459"/>
          </a:xfrm>
          <a:prstGeom prst="teardrop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7279" y="4995517"/>
            <a:ext cx="704150" cy="472860"/>
          </a:xfrm>
          <a:prstGeom prst="teardrop">
            <a:avLst/>
          </a:prstGeom>
        </p:spPr>
      </p:pic>
      <p:pic>
        <p:nvPicPr>
          <p:cNvPr id="10" name="Picture 2" descr="Super-Strong Child - TV Trop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1" y="1008776"/>
            <a:ext cx="1325155" cy="108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0806" y="15741"/>
            <a:ext cx="2874632" cy="2164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270" y="4333362"/>
            <a:ext cx="603957" cy="6621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444" y="2180304"/>
            <a:ext cx="484386" cy="5310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14162"/>
            <a:ext cx="73468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piglet wore wellies </a:t>
            </a:r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because she wanted her</a:t>
            </a:r>
          </a:p>
          <a:p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rotters to stay dry.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16" name="Picture 15" descr="Cartoon submarine, submarine, cartoon, water surface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28" y="3668675"/>
            <a:ext cx="2019869" cy="10845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6" y="3708960"/>
            <a:ext cx="1471944" cy="988459"/>
          </a:xfrm>
          <a:prstGeom prst="teardrop">
            <a:avLst/>
          </a:prstGeom>
        </p:spPr>
      </p:pic>
      <p:pic>
        <p:nvPicPr>
          <p:cNvPr id="17" name="Picture 2" descr="Super-Strong Child - TV Trop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861" y="3649715"/>
            <a:ext cx="1325155" cy="108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5987" y="5201503"/>
            <a:ext cx="7260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B</a:t>
            </a:r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ecause she wanted her trotters to stay dry, 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 piglet wore wellies. </a:t>
            </a:r>
            <a:endParaRPr lang="en-GB" sz="24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96" y="5361653"/>
            <a:ext cx="465810" cy="510696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83BE-44AF-468C-A07F-696DEF3E8B5F}" type="slidenum">
              <a:rPr lang="en-US" smtClean="0"/>
              <a:t>4</a:t>
            </a:fld>
            <a:endParaRPr lang="en-US"/>
          </a:p>
        </p:txBody>
      </p:sp>
      <p:sp>
        <p:nvSpPr>
          <p:cNvPr id="2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09784" y="6538912"/>
            <a:ext cx="4114800" cy="365125"/>
          </a:xfrm>
        </p:spPr>
        <p:txBody>
          <a:bodyPr/>
          <a:lstStyle/>
          <a:p>
            <a:r>
              <a:rPr lang="en-GB" dirty="0" smtClean="0"/>
              <a:t>Week </a:t>
            </a:r>
            <a:r>
              <a:rPr lang="en-GB" dirty="0" smtClean="0"/>
              <a:t>1 Day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3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987" y="3321142"/>
            <a:ext cx="12083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Rewrite this sentence with the </a:t>
            </a:r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subordinate clause </a:t>
            </a:r>
            <a:r>
              <a:rPr lang="en-GB" sz="2400" dirty="0" smtClean="0">
                <a:latin typeface="Comic Sans MS" panose="030F0702030302020204" pitchFamily="66" charset="0"/>
              </a:rPr>
              <a:t>first. Remember the comma.</a:t>
            </a:r>
            <a:endParaRPr lang="en-GB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 descr="Cartoon submarine, submarine, cartoon, water surface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461" y="269401"/>
            <a:ext cx="2019869" cy="10845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842" y="365524"/>
            <a:ext cx="1471944" cy="988459"/>
          </a:xfrm>
          <a:prstGeom prst="teardrop">
            <a:avLst/>
          </a:prstGeom>
        </p:spPr>
      </p:pic>
      <p:pic>
        <p:nvPicPr>
          <p:cNvPr id="10" name="Picture 2" descr="Super-Strong Child - TV Trop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00" y="318268"/>
            <a:ext cx="1325155" cy="108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6365" y="54642"/>
            <a:ext cx="2874632" cy="2164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396" y="5183395"/>
            <a:ext cx="603957" cy="6621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413" y="2923643"/>
            <a:ext cx="484386" cy="5310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5987" y="1353983"/>
            <a:ext cx="8864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piglet was not happy </a:t>
            </a:r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because she got her new wellies </a:t>
            </a:r>
          </a:p>
          <a:p>
            <a:endParaRPr lang="en-GB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dirty in the mud.</a:t>
            </a:r>
            <a:endParaRPr lang="en-GB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16" name="Picture 15" descr="Cartoon submarine, submarine, cartoon, water surface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27" y="4641104"/>
            <a:ext cx="2019869" cy="10845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546" y="4797159"/>
            <a:ext cx="1471944" cy="988459"/>
          </a:xfrm>
          <a:prstGeom prst="teardrop">
            <a:avLst/>
          </a:prstGeom>
        </p:spPr>
      </p:pic>
      <p:pic>
        <p:nvPicPr>
          <p:cNvPr id="17" name="Picture 2" descr="Super-Strong Child - TV Trop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2" y="4431502"/>
            <a:ext cx="1325155" cy="108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83BE-44AF-468C-A07F-696DEF3E8B5F}" type="slidenum">
              <a:rPr lang="en-US" smtClean="0"/>
              <a:t>5</a:t>
            </a:fld>
            <a:endParaRPr lang="en-US"/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09784" y="6538912"/>
            <a:ext cx="4114800" cy="365125"/>
          </a:xfrm>
        </p:spPr>
        <p:txBody>
          <a:bodyPr/>
          <a:lstStyle/>
          <a:p>
            <a:r>
              <a:rPr lang="en-GB" dirty="0" smtClean="0"/>
              <a:t>Week </a:t>
            </a:r>
            <a:r>
              <a:rPr lang="en-GB" dirty="0" smtClean="0"/>
              <a:t>1 Day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4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709" y="132943"/>
            <a:ext cx="8058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Today we are going to plan our log!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Let’s remind ourselves of what a good log looks like.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9864"/>
            <a:ext cx="5778364" cy="3995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777" y="1554989"/>
            <a:ext cx="6183415" cy="3699591"/>
          </a:xfrm>
          <a:prstGeom prst="rect">
            <a:avLst/>
          </a:prstGeom>
        </p:spPr>
      </p:pic>
      <p:sp>
        <p:nvSpPr>
          <p:cNvPr id="8" name="6-Point Star 7"/>
          <p:cNvSpPr/>
          <p:nvPr/>
        </p:nvSpPr>
        <p:spPr>
          <a:xfrm>
            <a:off x="7262319" y="5351172"/>
            <a:ext cx="1712890" cy="1506828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6-Point Star 8"/>
          <p:cNvSpPr/>
          <p:nvPr/>
        </p:nvSpPr>
        <p:spPr>
          <a:xfrm>
            <a:off x="2631133" y="5351172"/>
            <a:ext cx="1712890" cy="1506828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Full sentences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4921919" y="5351172"/>
            <a:ext cx="1712890" cy="1506828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61083" y="5919920"/>
            <a:ext cx="103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Openers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9365" y="5919920"/>
            <a:ext cx="1192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adjectives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83BE-44AF-468C-A07F-696DEF3E8B5F}" type="slidenum">
              <a:rPr lang="en-US" smtClean="0"/>
              <a:t>6</a:t>
            </a:fld>
            <a:endParaRPr lang="en-US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09784" y="6538912"/>
            <a:ext cx="4114800" cy="365125"/>
          </a:xfrm>
        </p:spPr>
        <p:txBody>
          <a:bodyPr/>
          <a:lstStyle/>
          <a:p>
            <a:r>
              <a:rPr lang="en-GB" dirty="0" smtClean="0"/>
              <a:t>Week </a:t>
            </a:r>
            <a:r>
              <a:rPr lang="en-GB" dirty="0" smtClean="0"/>
              <a:t>1 Day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3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ccueil - Nathalie Lété - Jungle day - Domest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138"/>
            <a:ext cx="5876382" cy="54452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ora the explorer binoculars - Clip Art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846" y="3914335"/>
            <a:ext cx="2488814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76382" y="0"/>
            <a:ext cx="59136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My jungle is called </a:t>
            </a:r>
            <a:r>
              <a:rPr lang="en-GB" sz="2400" dirty="0" err="1" smtClean="0">
                <a:latin typeface="Comic Sans MS" panose="030F0702030302020204" pitchFamily="66" charset="0"/>
              </a:rPr>
              <a:t>Nozama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peach sky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2 burning suns.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The animals look like animals we know but can talk and change colour like chameleons.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warm and pink rain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air smells like </a:t>
            </a:r>
            <a:r>
              <a:rPr lang="en-GB" sz="2400" dirty="0" err="1" smtClean="0">
                <a:latin typeface="Comic Sans MS" panose="030F0702030302020204" pitchFamily="66" charset="0"/>
              </a:rPr>
              <a:t>bubblegum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flowers taste of candyfloss and plums (except the yellow flowers, they taste like ear wax)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 All the animals talk at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once and it hurts my ears.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The trees can walk.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062" y="167806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Here are some of my ideas</a:t>
            </a:r>
            <a:r>
              <a:rPr lang="en-GB" dirty="0" smtClean="0"/>
              <a:t>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83BE-44AF-468C-A07F-696DEF3E8B5F}" type="slidenum">
              <a:rPr lang="en-US" smtClean="0"/>
              <a:t>7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09784" y="6538912"/>
            <a:ext cx="4114800" cy="365125"/>
          </a:xfrm>
        </p:spPr>
        <p:txBody>
          <a:bodyPr/>
          <a:lstStyle/>
          <a:p>
            <a:r>
              <a:rPr lang="en-GB" dirty="0" smtClean="0"/>
              <a:t>Week </a:t>
            </a:r>
            <a:r>
              <a:rPr lang="en-GB" dirty="0" smtClean="0"/>
              <a:t>1 Day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872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72" y="1746965"/>
            <a:ext cx="11628321" cy="46667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5256" y="249893"/>
            <a:ext cx="1066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★ </a:t>
            </a:r>
            <a:r>
              <a:rPr lang="en-GB" b="1" dirty="0" smtClean="0">
                <a:latin typeface="Comic Sans MS" panose="030F0702030302020204" pitchFamily="66" charset="0"/>
              </a:rPr>
              <a:t>Now let’s imagine we have explored our new jungle and we are going to write our explorer’s log. </a:t>
            </a:r>
          </a:p>
          <a:p>
            <a:r>
              <a:rPr lang="en-GB" b="1" dirty="0" smtClean="0">
                <a:latin typeface="Comic Sans MS" panose="030F0702030302020204" pitchFamily="66" charset="0"/>
              </a:rPr>
              <a:t>Look back through all the jungle work you have done so far- you can use your great ideas in your log.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83BE-44AF-468C-A07F-696DEF3E8B5F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09784" y="6538912"/>
            <a:ext cx="4114800" cy="365125"/>
          </a:xfrm>
        </p:spPr>
        <p:txBody>
          <a:bodyPr/>
          <a:lstStyle/>
          <a:p>
            <a:r>
              <a:rPr lang="en-GB" dirty="0" smtClean="0"/>
              <a:t>Week </a:t>
            </a:r>
            <a:r>
              <a:rPr lang="en-GB" dirty="0" smtClean="0"/>
              <a:t>1 Day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84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877" y="204720"/>
            <a:ext cx="8363656" cy="5036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876" y="708338"/>
            <a:ext cx="8363657" cy="611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83704" y="708338"/>
            <a:ext cx="40299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Letterjoin-Air Plus 36" panose="02000805000000020003" pitchFamily="50" charset="0"/>
              </a:rPr>
              <a:t>trudged through dense forest</a:t>
            </a:r>
          </a:p>
          <a:p>
            <a:r>
              <a:rPr lang="en-GB" dirty="0" smtClean="0">
                <a:solidFill>
                  <a:srgbClr val="FF0000"/>
                </a:solidFill>
                <a:latin typeface="Letterjoin-Air Plus 36" panose="02000805000000020003" pitchFamily="50" charset="0"/>
              </a:rPr>
              <a:t>above me peach sky </a:t>
            </a:r>
          </a:p>
          <a:p>
            <a:r>
              <a:rPr lang="en-GB" dirty="0" smtClean="0">
                <a:solidFill>
                  <a:srgbClr val="FF0000"/>
                </a:solidFill>
                <a:latin typeface="Letterjoin-Air Plus 36" panose="02000805000000020003" pitchFamily="50" charset="0"/>
              </a:rPr>
              <a:t>2 burning suns</a:t>
            </a:r>
          </a:p>
          <a:p>
            <a:r>
              <a:rPr lang="en-GB" dirty="0" smtClean="0">
                <a:solidFill>
                  <a:srgbClr val="FF0000"/>
                </a:solidFill>
                <a:latin typeface="Letterjoin-Air Plus 36" panose="02000805000000020003" pitchFamily="50" charset="0"/>
              </a:rPr>
              <a:t>collected plant life</a:t>
            </a:r>
          </a:p>
          <a:p>
            <a:endParaRPr lang="en-US" dirty="0">
              <a:solidFill>
                <a:srgbClr val="FF0000"/>
              </a:solidFill>
              <a:latin typeface="Letterjoin-Air Plus 36" panose="02000805000000020003" pitchFamily="50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683BE-44AF-468C-A07F-696DEF3E8B5F}" type="slidenum">
              <a:rPr lang="en-US" smtClean="0"/>
              <a:t>9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890129" y="5358698"/>
            <a:ext cx="4114800" cy="365125"/>
          </a:xfrm>
        </p:spPr>
        <p:txBody>
          <a:bodyPr/>
          <a:lstStyle/>
          <a:p>
            <a:r>
              <a:rPr lang="en-GB" dirty="0" smtClean="0"/>
              <a:t>Week </a:t>
            </a:r>
            <a:r>
              <a:rPr lang="en-GB" dirty="0" smtClean="0"/>
              <a:t>1 Day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57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394</Words>
  <Application>Microsoft Office PowerPoint</Application>
  <PresentationFormat>Widescreen</PresentationFormat>
  <Paragraphs>65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Letterjoin-Air Plus 36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Schools ICT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Marianne King</dc:creator>
  <cp:lastModifiedBy>Emma Young</cp:lastModifiedBy>
  <cp:revision>14</cp:revision>
  <dcterms:created xsi:type="dcterms:W3CDTF">2021-02-03T13:38:57Z</dcterms:created>
  <dcterms:modified xsi:type="dcterms:W3CDTF">2021-11-23T15:07:19Z</dcterms:modified>
</cp:coreProperties>
</file>