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D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AC10FB8B-1383-4345-9F56-C7F9EA06F4F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1014E488-D50F-4B90-9285-BA0A56FB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93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CA26AA5F-8AF5-422A-BB0C-21D581194C0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008AF51F-4859-4DCB-A676-746858EB7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24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F51F-4859-4DCB-A676-746858EB73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77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AF51F-4859-4DCB-A676-746858EB73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8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CD13-47D5-447C-B415-7DBBCE7D1DE5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59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06BE0-7463-42DC-AE5A-C1595AB90474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95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BE34-5F9F-4F95-8998-2EB02EB2E43C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8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EF52-D1FD-4EC1-9A72-DF92EFB5621F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76190-20B6-4EBD-868F-A5432CD3063B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1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56DC-125A-4539-89A3-54AE70284CEE}" type="datetime1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2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A8F77-7884-4CCF-85E2-890B62B3CF0A}" type="datetime1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06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A3F-84AE-4056-AD15-345FC020077F}" type="datetime1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42D-3F1F-4981-B0E8-273A88C0D158}" type="datetime1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84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EAE-B381-4722-821A-8C0DF46F905E}" type="datetime1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08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7105-6C78-497C-8D0F-ECF87857AB83}" type="datetime1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1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2151-47C2-48BD-A0B9-92D447FA7E2D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Term 4 Week 1 Day 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A24C2-98E8-44E6-94CD-B7860E4E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75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72124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The tabby cat sat on the mat it watched a mouse run past.</a:t>
            </a:r>
          </a:p>
        </p:txBody>
      </p:sp>
      <p:sp>
        <p:nvSpPr>
          <p:cNvPr id="5" name="Rectangle 4"/>
          <p:cNvSpPr/>
          <p:nvPr/>
        </p:nvSpPr>
        <p:spPr>
          <a:xfrm>
            <a:off x="2777682" y="2667558"/>
            <a:ext cx="70134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rgbClr val="4B0082"/>
                </a:solidFill>
                <a:latin typeface="Comic Sans MS" panose="030F0702030302020204" pitchFamily="66" charset="0"/>
              </a:rPr>
              <a:t>Is this sentence grammatically correct?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Week </a:t>
            </a:r>
            <a:r>
              <a:rPr lang="en-GB" dirty="0" smtClean="0"/>
              <a:t>1 Day </a:t>
            </a:r>
            <a:r>
              <a:rPr lang="en-GB" dirty="0" smtClean="0"/>
              <a:t>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09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095" y="875763"/>
            <a:ext cx="1207386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Now write the last 2 paragraphs from your log.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Look at your plan and work from yesterday.</a:t>
            </a: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Look at your ideas from earlier work on the jungle.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Use all this plus the structure I have shown you and write the last 2</a:t>
            </a:r>
            <a:r>
              <a:rPr lang="en-GB" sz="2000" dirty="0">
                <a:latin typeface="Comic Sans MS" panose="030F0702030302020204" pitchFamily="66" charset="0"/>
              </a:rPr>
              <a:t> </a:t>
            </a:r>
            <a:r>
              <a:rPr lang="en-GB" sz="2000" dirty="0" smtClean="0">
                <a:latin typeface="Comic Sans MS" panose="030F0702030302020204" pitchFamily="66" charset="0"/>
              </a:rPr>
              <a:t>paragraphs. 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Remember:   </a:t>
            </a:r>
            <a:r>
              <a:rPr lang="en-GB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Capital letters and full stops!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endParaRPr lang="en-US" sz="2000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705" y="4591995"/>
            <a:ext cx="7329892" cy="166713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10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/>
        </p:nvSpPr>
        <p:spPr>
          <a:xfrm>
            <a:off x="1146544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05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13784"/>
            <a:ext cx="1198567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4B0082"/>
                </a:solidFill>
                <a:latin typeface="Comic Sans MS" panose="030F0702030302020204" pitchFamily="66" charset="0"/>
              </a:rPr>
              <a:t>This sentence is made up of two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simple sentences (two main clauses).</a:t>
            </a:r>
          </a:p>
          <a:p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4B0082"/>
                </a:solidFill>
                <a:latin typeface="Comic Sans MS" panose="030F0702030302020204" pitchFamily="66" charset="0"/>
              </a:rPr>
              <a:t>What are they?</a:t>
            </a:r>
          </a:p>
          <a:p>
            <a:endParaRPr lang="en-GB" sz="2800" dirty="0">
              <a:solidFill>
                <a:srgbClr val="4B0082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4B0082"/>
                </a:solidFill>
                <a:latin typeface="Comic Sans MS" panose="030F0702030302020204" pitchFamily="66" charset="0"/>
              </a:rPr>
              <a:t>Copy the main clauses or draw 2 lines under them.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72124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The tabby cat sat on the mat it watched a mouse run past.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/>
        </p:nvSpPr>
        <p:spPr>
          <a:xfrm>
            <a:off x="1146544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141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8647" y="3258401"/>
            <a:ext cx="106936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solidFill>
                  <a:srgbClr val="4B0082"/>
                </a:solidFill>
                <a:latin typeface="Comic Sans MS" panose="030F0702030302020204" pitchFamily="66" charset="0"/>
              </a:rPr>
              <a:t>What do we need to do to make the sentence correct?</a:t>
            </a:r>
          </a:p>
          <a:p>
            <a:endParaRPr lang="en-GB" sz="3200" dirty="0">
              <a:solidFill>
                <a:srgbClr val="4B0082"/>
              </a:solidFill>
              <a:latin typeface="Comic Sans MS" panose="030F0702030302020204" pitchFamily="66" charset="0"/>
            </a:endParaRPr>
          </a:p>
          <a:p>
            <a:endParaRPr lang="en-GB" sz="3200" dirty="0" smtClean="0">
              <a:solidFill>
                <a:srgbClr val="4B0082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72124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tabby cat sat on the mat </a:t>
            </a:r>
            <a:r>
              <a:rPr lang="en-GB" sz="3200" b="1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it watched a mouse run past</a:t>
            </a:r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" name="Picture 2" descr="Super-Strong Child - TV Trop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411" y="1256899"/>
            <a:ext cx="1325155" cy="108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Super-Strong Child - TV Trop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122" y="1214601"/>
            <a:ext cx="1325155" cy="108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3</a:t>
            </a:fld>
            <a:endParaRPr lang="en-US"/>
          </a:p>
        </p:txBody>
      </p:sp>
      <p:sp>
        <p:nvSpPr>
          <p:cNvPr id="8" name="Footer Placeholder 1"/>
          <p:cNvSpPr>
            <a:spLocks noGrp="1"/>
          </p:cNvSpPr>
          <p:nvPr/>
        </p:nvSpPr>
        <p:spPr>
          <a:xfrm>
            <a:off x="1146544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395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0312" y="1696886"/>
            <a:ext cx="7427741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dirty="0" smtClean="0">
                <a:latin typeface="Comic Sans MS" panose="030F0702030302020204" pitchFamily="66" charset="0"/>
              </a:rPr>
              <a:t>We can use a full stop.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 smtClean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9109" y="2962317"/>
            <a:ext cx="99501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Copy the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main clauses </a:t>
            </a:r>
            <a:r>
              <a:rPr lang="en-GB" sz="2800" dirty="0" smtClean="0">
                <a:latin typeface="Comic Sans MS" panose="030F0702030302020204" pitchFamily="66" charset="0"/>
              </a:rPr>
              <a:t>and put a full stop in the right place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 (hint: in between the 2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main clauses</a:t>
            </a:r>
            <a:r>
              <a:rPr lang="en-GB" sz="2800" dirty="0" smtClean="0">
                <a:latin typeface="Comic Sans MS" panose="030F0702030302020204" pitchFamily="66" charset="0"/>
              </a:rPr>
              <a:t>).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pic>
        <p:nvPicPr>
          <p:cNvPr id="4" name="Picture 2" descr="Super-Strong Child - TV Trop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915" y="4084464"/>
            <a:ext cx="1325155" cy="108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Super-Strong Child - TV Trop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943" y="4142703"/>
            <a:ext cx="1325155" cy="108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1268" y="1061699"/>
            <a:ext cx="643351" cy="635187"/>
          </a:xfrm>
          <a:prstGeom prst="ellipse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0831" y="4308357"/>
            <a:ext cx="643351" cy="635187"/>
          </a:xfrm>
          <a:prstGeom prst="ellipse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8182" y="350266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tabby cat sat on the mat </a:t>
            </a:r>
            <a:r>
              <a:rPr lang="en-GB" sz="3200" b="1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it watched a mouse run past</a:t>
            </a:r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968283" y="5225674"/>
            <a:ext cx="14068" cy="776495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00312" y="6049114"/>
            <a:ext cx="1209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Capital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6819395" y="5167205"/>
            <a:ext cx="14068" cy="776495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337331" y="6002169"/>
            <a:ext cx="1209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Capital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4</a:t>
            </a:fld>
            <a:endParaRPr lang="en-US"/>
          </a:p>
        </p:txBody>
      </p:sp>
      <p:sp>
        <p:nvSpPr>
          <p:cNvPr id="15" name="Footer Placeholder 1"/>
          <p:cNvSpPr>
            <a:spLocks noGrp="1"/>
          </p:cNvSpPr>
          <p:nvPr/>
        </p:nvSpPr>
        <p:spPr>
          <a:xfrm>
            <a:off x="1146544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564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4517" y="247915"/>
            <a:ext cx="11347978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latin typeface="Comic Sans MS" panose="030F0702030302020204" pitchFamily="66" charset="0"/>
              </a:rPr>
              <a:t>We can use a </a:t>
            </a:r>
            <a:r>
              <a:rPr lang="en-GB" sz="44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co-ordinating conjunction </a:t>
            </a:r>
            <a:r>
              <a:rPr lang="en-GB" sz="4400" dirty="0" smtClean="0">
                <a:latin typeface="Comic Sans MS" panose="030F0702030302020204" pitchFamily="66" charset="0"/>
              </a:rPr>
              <a:t>to </a:t>
            </a:r>
          </a:p>
          <a:p>
            <a:r>
              <a:rPr lang="en-GB" sz="4400" dirty="0" smtClean="0">
                <a:latin typeface="Comic Sans MS" panose="030F0702030302020204" pitchFamily="66" charset="0"/>
              </a:rPr>
              <a:t>make a compound sentence.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2866" y="1864876"/>
            <a:ext cx="2847975" cy="17430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604" y="3117678"/>
            <a:ext cx="914985" cy="490273"/>
          </a:xfrm>
          <a:prstGeom prst="ellipse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3598009"/>
            <a:ext cx="1219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The tabby cat sat on the mat </a:t>
            </a:r>
            <a:r>
              <a:rPr lang="en-GB" sz="3200" b="1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it watched a mouse run past</a:t>
            </a:r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en-GB" sz="32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Write the </a:t>
            </a:r>
            <a:r>
              <a:rPr lang="en-GB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main clauses </a:t>
            </a:r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out and join them with </a:t>
            </a:r>
            <a:r>
              <a:rPr lang="en-GB" sz="32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and</a:t>
            </a:r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, </a:t>
            </a:r>
            <a:r>
              <a:rPr lang="en-GB" sz="32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but</a:t>
            </a:r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or </a:t>
            </a:r>
            <a:r>
              <a:rPr lang="en-GB" sz="32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so</a:t>
            </a:r>
            <a:r>
              <a:rPr lang="en-GB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  <a:endParaRPr lang="en-GB" sz="3200" b="1" dirty="0" smtClean="0">
              <a:latin typeface="Comic Sans MS" panose="030F0702030302020204" pitchFamily="66" charset="0"/>
            </a:endParaRPr>
          </a:p>
        </p:txBody>
      </p:sp>
      <p:pic>
        <p:nvPicPr>
          <p:cNvPr id="6" name="Picture 2" descr="Super-Strong Child - TV Trop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394" y="5631910"/>
            <a:ext cx="1325155" cy="108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Super-Strong Child - TV Trop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4632" y="5631910"/>
            <a:ext cx="1325155" cy="108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6670" y="5928258"/>
            <a:ext cx="914985" cy="490273"/>
          </a:xfrm>
          <a:prstGeom prst="ellipse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01325" y="5960079"/>
            <a:ext cx="643351" cy="635187"/>
          </a:xfrm>
          <a:prstGeom prst="ellipse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2296659" y="6173394"/>
            <a:ext cx="0" cy="437209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21117" y="6530215"/>
            <a:ext cx="1209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Capital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5</a:t>
            </a:fld>
            <a:endParaRPr lang="en-US"/>
          </a:p>
        </p:txBody>
      </p:sp>
      <p:sp>
        <p:nvSpPr>
          <p:cNvPr id="14" name="Footer Placeholder 1"/>
          <p:cNvSpPr>
            <a:spLocks noGrp="1"/>
          </p:cNvSpPr>
          <p:nvPr/>
        </p:nvSpPr>
        <p:spPr>
          <a:xfrm>
            <a:off x="1146544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670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8978" y="243506"/>
            <a:ext cx="988283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i="1" dirty="0" smtClean="0">
                <a:latin typeface="Comic Sans MS" panose="030F0702030302020204" pitchFamily="66" charset="0"/>
              </a:rPr>
              <a:t>Today, we are writing 2 more paragraphs to finish our log.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The log needs to be in first person.</a:t>
            </a:r>
          </a:p>
          <a:p>
            <a:endParaRPr lang="en-GB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2525" y="1777104"/>
            <a:ext cx="7152001" cy="37390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2186" y="5783431"/>
            <a:ext cx="114372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Our log must be in past tense as well as we are writing our log in the evening describing what happened that day.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1"/>
          <p:cNvSpPr>
            <a:spLocks noGrp="1"/>
          </p:cNvSpPr>
          <p:nvPr/>
        </p:nvSpPr>
        <p:spPr>
          <a:xfrm>
            <a:off x="1146544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103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58" y="1062621"/>
            <a:ext cx="7616276" cy="522563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7058" y="219779"/>
            <a:ext cx="85689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latin typeface="Comic Sans MS" panose="030F0702030302020204" pitchFamily="66" charset="0"/>
              </a:rPr>
              <a:t>Let’s remind ourselves of what a good log looks like.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83334" y="1062621"/>
            <a:ext cx="4382931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Third paragraph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After a short break, </a:t>
            </a: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say what you</a:t>
            </a:r>
          </a:p>
          <a:p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did next</a:t>
            </a:r>
          </a:p>
          <a:p>
            <a:endParaRPr lang="en-GB" dirty="0">
              <a:solidFill>
                <a:schemeClr val="accent6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Next, </a:t>
            </a: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say where you went next</a:t>
            </a:r>
          </a:p>
          <a:p>
            <a:endParaRPr lang="en-GB" dirty="0">
              <a:solidFill>
                <a:schemeClr val="accent6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ay what you did there.</a:t>
            </a:r>
          </a:p>
          <a:p>
            <a:endParaRPr lang="en-GB" dirty="0">
              <a:solidFill>
                <a:schemeClr val="accent6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n-GB" dirty="0" smtClean="0">
              <a:solidFill>
                <a:schemeClr val="accent6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n-GB" dirty="0" smtClean="0">
              <a:solidFill>
                <a:schemeClr val="accent6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Last paragraph</a:t>
            </a:r>
          </a:p>
          <a:p>
            <a:endParaRPr lang="en-GB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Finally, I headed back to camp because</a:t>
            </a:r>
          </a:p>
          <a:p>
            <a:r>
              <a:rPr lang="en-GB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…………………………</a:t>
            </a:r>
            <a:endParaRPr lang="en-GB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When I got back to my tent, </a:t>
            </a:r>
            <a:r>
              <a:rPr lang="en-GB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say what </a:t>
            </a:r>
          </a:p>
          <a:p>
            <a:r>
              <a:rPr lang="en-GB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you did.</a:t>
            </a:r>
          </a:p>
          <a:p>
            <a:endParaRPr lang="en-GB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I’m really looking forward to where my</a:t>
            </a:r>
          </a:p>
          <a:p>
            <a:r>
              <a:rPr lang="en-GB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wardrobe will take me next week!</a:t>
            </a:r>
          </a:p>
          <a:p>
            <a:r>
              <a:rPr lang="en-GB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369713" y="1429555"/>
            <a:ext cx="5975797" cy="206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21972" y="1390918"/>
            <a:ext cx="7070501" cy="2575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16699" y="2434107"/>
            <a:ext cx="3090929" cy="218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53059" y="2472744"/>
            <a:ext cx="2833352" cy="1287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21972" y="4906851"/>
            <a:ext cx="6061750" cy="128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859887" y="4919730"/>
            <a:ext cx="22280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229485" y="5300907"/>
            <a:ext cx="1944710" cy="26445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769735" y="5300907"/>
            <a:ext cx="162273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503831" y="6053070"/>
            <a:ext cx="1279503" cy="23518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12124" y="6040194"/>
            <a:ext cx="6789716" cy="1287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7</a:t>
            </a:fld>
            <a:endParaRPr lang="en-US"/>
          </a:p>
        </p:txBody>
      </p:sp>
      <p:sp>
        <p:nvSpPr>
          <p:cNvPr id="17" name="Footer Placeholder 1"/>
          <p:cNvSpPr>
            <a:spLocks noGrp="1"/>
          </p:cNvSpPr>
          <p:nvPr/>
        </p:nvSpPr>
        <p:spPr>
          <a:xfrm>
            <a:off x="1146544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120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13" y="71044"/>
            <a:ext cx="9811132" cy="44475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42210" y="71044"/>
            <a:ext cx="4935967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lots of animals were talking to each other very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loudly- my head ached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tried to get a sleeping tiger to wake up and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talk to me. Never wake a sleeping tiger!</a:t>
            </a:r>
          </a:p>
          <a:p>
            <a:endParaRPr lang="en-GB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  <a:p>
            <a:endParaRPr lang="en-GB" dirty="0" smtClean="0">
              <a:solidFill>
                <a:srgbClr val="FF0000"/>
              </a:solidFill>
              <a:latin typeface="Letter-join Plus 36" panose="02000505000000020003" pitchFamily="50" charset="0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 chatty cheetah told me of a beautiful, crystal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clear waterfall that would wash away my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tiger wounds</a:t>
            </a:r>
          </a:p>
          <a:p>
            <a:endParaRPr lang="en-GB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went back to camp because the warm, pink rain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was turning me the colour of a flamingo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unpacked my backpack and put my plant sample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away.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told my teddy bear about my adventures  she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was very impressed</a:t>
            </a:r>
          </a:p>
          <a:p>
            <a:endParaRPr lang="en-GB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  <a:p>
            <a:endParaRPr lang="en-US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518560"/>
            <a:ext cx="1241077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Letter-join Plus 36" panose="02000505000000020003" pitchFamily="50" charset="0"/>
              </a:rPr>
              <a:t>After a short </a:t>
            </a:r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banana and pickle sandwich </a:t>
            </a:r>
            <a:r>
              <a:rPr lang="en-GB" dirty="0" smtClean="0">
                <a:latin typeface="Letter-join Plus 36" panose="02000505000000020003" pitchFamily="50" charset="0"/>
              </a:rPr>
              <a:t>break</a:t>
            </a:r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. I carried on into the deep jungle. I had to apologise to a tree for stepping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on its root. Luckily, he waved a branch to say it was okay. All around me, lots of animals were talking busily to each other. </a:t>
            </a:r>
            <a:endParaRPr lang="en-GB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 lemur and a small bear were having a furious argument over a game of chess. It made my head hurt. Suddenly, I saw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 glorious. stripy tiger. It was huge! It was at least the size of a small car. Thrilled, I ran up to it for a chat and maybe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 cuddle but sadly it was asleep. My teddy bear always told me to let sleeping tigers lie. I never knew why. Today, I found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out. I patted it on its nose but it just sneezed so I pulled its ear. At once, it opened its huge, yellow-green eyes and glared 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at me. I knew I had made a terrible mistake. Before I could apologise, it pounced! Roughly, it grabbed me by my shorts and</a:t>
            </a:r>
          </a:p>
          <a:p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threw me over a tree! I soared as high as the clouds before falling far </a:t>
            </a:r>
            <a:r>
              <a:rPr lang="en-GB" dirty="0" err="1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far</a:t>
            </a:r>
            <a:r>
              <a:rPr lang="en-GB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 down. Fortunately, a tree caught me in its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1"/>
          <p:cNvSpPr>
            <a:spLocks noGrp="1"/>
          </p:cNvSpPr>
          <p:nvPr/>
        </p:nvSpPr>
        <p:spPr>
          <a:xfrm>
            <a:off x="1146544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6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789" y="463639"/>
            <a:ext cx="1209658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branches and popped me safely to the ground. Sadly, my shorts were ruined and I had teeth marks on</a:t>
            </a:r>
          </a:p>
          <a:p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my bottom. </a:t>
            </a:r>
            <a:r>
              <a:rPr lang="en-GB" sz="2000" dirty="0" smtClean="0">
                <a:latin typeface="Letter-join Plus 36" panose="02000505000000020003" pitchFamily="50" charset="0"/>
              </a:rPr>
              <a:t>Following that, </a:t>
            </a:r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as I sobbed, a sleek, spotty cheetah came up to me and chatted to me. I told her</a:t>
            </a:r>
          </a:p>
          <a:p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what had happened and the cheeky cheetah laughed at me! Kindly, she did tell me of a beautiful. crystal clear</a:t>
            </a:r>
          </a:p>
          <a:p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waterfall that would wash away my tiger wounds. Gratefully. I went straight there and spent the rest of the </a:t>
            </a:r>
          </a:p>
          <a:p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afternoon splashing under the waterfall and sleeping under a purple sunflower.</a:t>
            </a:r>
          </a:p>
          <a:p>
            <a:endParaRPr lang="en-GB" sz="2000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  <a:p>
            <a:r>
              <a:rPr lang="en-GB" sz="2000" dirty="0" smtClean="0">
                <a:latin typeface="Letter-join Plus 36" panose="02000505000000020003" pitchFamily="50" charset="0"/>
              </a:rPr>
              <a:t>Finally,</a:t>
            </a:r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 </a:t>
            </a:r>
            <a:r>
              <a:rPr lang="en-GB" sz="2000" dirty="0" smtClean="0">
                <a:latin typeface="Letter-join Plus 36" panose="02000505000000020003" pitchFamily="50" charset="0"/>
              </a:rPr>
              <a:t>I went back to camp because </a:t>
            </a:r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it started to rain and the warm. pink rain was turning me the colour of</a:t>
            </a:r>
          </a:p>
          <a:p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 flamingo. </a:t>
            </a:r>
            <a:r>
              <a:rPr lang="en-GB" sz="2000" dirty="0" smtClean="0">
                <a:latin typeface="Letter-join Plus 36" panose="02000505000000020003" pitchFamily="50" charset="0"/>
              </a:rPr>
              <a:t>When I got to my tent, I unpacked my backpack </a:t>
            </a:r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and told my teddy about my day. Teddy was </a:t>
            </a:r>
          </a:p>
          <a:p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very impressed with my samples and video but very cross when I told her about the tiger. I shouldn’t have </a:t>
            </a:r>
          </a:p>
          <a:p>
            <a:r>
              <a:rPr lang="en-GB" sz="2000" dirty="0" smtClean="0">
                <a:solidFill>
                  <a:srgbClr val="FF0000"/>
                </a:solidFill>
                <a:latin typeface="Letter-join Plus 36" panose="02000505000000020003" pitchFamily="50" charset="0"/>
              </a:rPr>
              <a:t>told her about the tiger. </a:t>
            </a:r>
            <a:r>
              <a:rPr lang="en-GB" sz="2000" dirty="0" smtClean="0">
                <a:latin typeface="Letter-join Plus 36" panose="02000505000000020003" pitchFamily="50" charset="0"/>
              </a:rPr>
              <a:t>I’m really looking forward to where my wardrobe will take me next week!</a:t>
            </a:r>
          </a:p>
          <a:p>
            <a:endParaRPr lang="en-GB" sz="2000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  <a:p>
            <a:endParaRPr lang="en-US" sz="2000" dirty="0">
              <a:solidFill>
                <a:srgbClr val="FF0000"/>
              </a:solidFill>
              <a:latin typeface="Letter-join Plus 36" panose="02000505000000020003" pitchFamily="50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24C2-98E8-44E6-94CD-B7860E4E8AF2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1"/>
          <p:cNvSpPr>
            <a:spLocks noGrp="1"/>
          </p:cNvSpPr>
          <p:nvPr/>
        </p:nvSpPr>
        <p:spPr>
          <a:xfrm>
            <a:off x="1146544" y="65389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Week 1 Day </a:t>
            </a:r>
            <a:r>
              <a:rPr lang="en-GB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153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921</Words>
  <Application>Microsoft Office PowerPoint</Application>
  <PresentationFormat>Widescreen</PresentationFormat>
  <Paragraphs>115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Letter-join Plus 36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Schools ICT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Marianne King</dc:creator>
  <cp:lastModifiedBy>Emma Young</cp:lastModifiedBy>
  <cp:revision>15</cp:revision>
  <cp:lastPrinted>2021-02-09T10:12:50Z</cp:lastPrinted>
  <dcterms:created xsi:type="dcterms:W3CDTF">2021-02-04T15:02:10Z</dcterms:created>
  <dcterms:modified xsi:type="dcterms:W3CDTF">2021-11-23T15:09:20Z</dcterms:modified>
</cp:coreProperties>
</file>