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Maven Pro" panose="020B0604020202020204" charset="0"/>
      <p:regular r:id="rId15"/>
      <p:bold r:id="rId16"/>
    </p:embeddedFont>
    <p:embeddedFont>
      <p:font typeface="Nunito"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68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50c33cb65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50c33cb65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50c33cb652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50c33cb65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5516fea1fe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5516fea1fe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5466a47a33_0_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5466a47a33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What does this quote mean? What is a habit? How do our habits make it easier for us to be organised?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5466a47a33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5466a47a33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5466a47a33_0_2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5466a47a33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Write on to to-do list sheet.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5466a47a33_0_2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5466a47a33_0_2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5466a47a33_0_2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5466a47a33_0_2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5516fea1f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5516fea1f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5516fea1f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7" name="Google Shape;317;g5516fea1f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5516fea1fe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5516fea1fe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1600"/>
              </a:spcBef>
              <a:spcAft>
                <a:spcPts val="0"/>
              </a:spcAft>
              <a:buClr>
                <a:schemeClr val="lt1"/>
              </a:buClr>
              <a:buSzPts val="1100"/>
              <a:buChar char="○"/>
              <a:defRPr>
                <a:solidFill>
                  <a:schemeClr val="lt1"/>
                </a:solidFill>
              </a:defRPr>
            </a:lvl2pPr>
            <a:lvl3pPr marL="1371600" lvl="2" indent="-298450" algn="ctr">
              <a:spcBef>
                <a:spcPts val="1600"/>
              </a:spcBef>
              <a:spcAft>
                <a:spcPts val="0"/>
              </a:spcAft>
              <a:buClr>
                <a:schemeClr val="lt1"/>
              </a:buClr>
              <a:buSzPts val="1100"/>
              <a:buChar char="■"/>
              <a:defRPr>
                <a:solidFill>
                  <a:schemeClr val="lt1"/>
                </a:solidFill>
              </a:defRPr>
            </a:lvl3pPr>
            <a:lvl4pPr marL="1828800" lvl="3" indent="-298450" algn="ctr">
              <a:spcBef>
                <a:spcPts val="1600"/>
              </a:spcBef>
              <a:spcAft>
                <a:spcPts val="0"/>
              </a:spcAft>
              <a:buClr>
                <a:schemeClr val="lt1"/>
              </a:buClr>
              <a:buSzPts val="1100"/>
              <a:buChar char="●"/>
              <a:defRPr>
                <a:solidFill>
                  <a:schemeClr val="lt1"/>
                </a:solidFill>
              </a:defRPr>
            </a:lvl4pPr>
            <a:lvl5pPr marL="2286000" lvl="4" indent="-298450" algn="ctr">
              <a:spcBef>
                <a:spcPts val="1600"/>
              </a:spcBef>
              <a:spcAft>
                <a:spcPts val="0"/>
              </a:spcAft>
              <a:buClr>
                <a:schemeClr val="lt1"/>
              </a:buClr>
              <a:buSzPts val="1100"/>
              <a:buChar char="○"/>
              <a:defRPr>
                <a:solidFill>
                  <a:schemeClr val="lt1"/>
                </a:solidFill>
              </a:defRPr>
            </a:lvl5pPr>
            <a:lvl6pPr marL="2743200" lvl="5" indent="-298450" algn="ctr">
              <a:spcBef>
                <a:spcPts val="1600"/>
              </a:spcBef>
              <a:spcAft>
                <a:spcPts val="0"/>
              </a:spcAft>
              <a:buClr>
                <a:schemeClr val="lt1"/>
              </a:buClr>
              <a:buSzPts val="1100"/>
              <a:buChar char="■"/>
              <a:defRPr>
                <a:solidFill>
                  <a:schemeClr val="lt1"/>
                </a:solidFill>
              </a:defRPr>
            </a:lvl6pPr>
            <a:lvl7pPr marL="3200400" lvl="6" indent="-298450" algn="ctr">
              <a:spcBef>
                <a:spcPts val="1600"/>
              </a:spcBef>
              <a:spcAft>
                <a:spcPts val="0"/>
              </a:spcAft>
              <a:buClr>
                <a:schemeClr val="lt1"/>
              </a:buClr>
              <a:buSzPts val="1100"/>
              <a:buChar char="●"/>
              <a:defRPr>
                <a:solidFill>
                  <a:schemeClr val="lt1"/>
                </a:solidFill>
              </a:defRPr>
            </a:lvl7pPr>
            <a:lvl8pPr marL="3657600" lvl="7" indent="-298450" algn="ctr">
              <a:spcBef>
                <a:spcPts val="1600"/>
              </a:spcBef>
              <a:spcAft>
                <a:spcPts val="0"/>
              </a:spcAft>
              <a:buClr>
                <a:schemeClr val="lt1"/>
              </a:buClr>
              <a:buSzPts val="1100"/>
              <a:buChar char="○"/>
              <a:defRPr>
                <a:solidFill>
                  <a:schemeClr val="lt1"/>
                </a:solidFill>
              </a:defRPr>
            </a:lvl8pPr>
            <a:lvl9pPr marL="4114800" lvl="8" indent="-298450" algn="ctr">
              <a:spcBef>
                <a:spcPts val="1600"/>
              </a:spcBef>
              <a:spcAft>
                <a:spcPts val="160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160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1600"/>
              </a:spcBef>
              <a:spcAft>
                <a:spcPts val="160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Organisation</a:t>
            </a:r>
            <a:endParaRPr/>
          </a:p>
        </p:txBody>
      </p:sp>
      <p:sp>
        <p:nvSpPr>
          <p:cNvPr id="278" name="Google Shape;278;p13"/>
          <p:cNvSpPr txBox="1">
            <a:spLocks noGrp="1"/>
          </p:cNvSpPr>
          <p:nvPr>
            <p:ph type="subTitle" idx="1"/>
          </p:nvPr>
        </p:nvSpPr>
        <p:spPr>
          <a:xfrm>
            <a:off x="824000" y="3596300"/>
            <a:ext cx="5635500" cy="95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What do you need to be organised?</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22"/>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Task Four</a:t>
            </a:r>
            <a:endParaRPr/>
          </a:p>
        </p:txBody>
      </p:sp>
      <p:sp>
        <p:nvSpPr>
          <p:cNvPr id="332" name="Google Shape;332;p22"/>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Clr>
                <a:srgbClr val="000000"/>
              </a:buClr>
              <a:buSzPts val="1100"/>
              <a:buFont typeface="Arial"/>
              <a:buNone/>
            </a:pPr>
            <a:r>
              <a:rPr lang="en-GB" sz="2400"/>
              <a:t>Can you help her read the bus timetable so she gets the right one? Look at the times and routes carefully.</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23"/>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Lottie’s Story - Part Five</a:t>
            </a:r>
            <a:endParaRPr/>
          </a:p>
        </p:txBody>
      </p:sp>
      <p:sp>
        <p:nvSpPr>
          <p:cNvPr id="338" name="Google Shape;338;p23"/>
          <p:cNvSpPr txBox="1">
            <a:spLocks noGrp="1"/>
          </p:cNvSpPr>
          <p:nvPr>
            <p:ph type="body" idx="1"/>
          </p:nvPr>
        </p:nvSpPr>
        <p:spPr>
          <a:xfrm>
            <a:off x="1303800" y="1355175"/>
            <a:ext cx="7030500" cy="317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Now she’s home, Lottie needs to pack her bag for the next day. </a:t>
            </a:r>
            <a:endParaRPr sz="2400"/>
          </a:p>
          <a:p>
            <a:pPr marL="0" lvl="0" indent="0" algn="l" rtl="0">
              <a:spcBef>
                <a:spcPts val="1600"/>
              </a:spcBef>
              <a:spcAft>
                <a:spcPts val="1600"/>
              </a:spcAft>
              <a:buNone/>
            </a:pPr>
            <a:r>
              <a:rPr lang="en-GB" sz="2400"/>
              <a:t>In DT, she is making pizza. And she needs lots of other things too. It looks like quite a lot to sort out and she’s feeling really tired! But she knows she needs to do it now rather than in the morning. </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Task Five</a:t>
            </a:r>
            <a:endParaRPr/>
          </a:p>
        </p:txBody>
      </p:sp>
      <p:sp>
        <p:nvSpPr>
          <p:cNvPr id="344" name="Google Shape;344;p2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There is a bag on your table with some items around it. What will you need to pack? </a:t>
            </a:r>
            <a:endParaRPr sz="2400"/>
          </a:p>
          <a:p>
            <a:pPr marL="0" lvl="0" indent="0" algn="l" rtl="0">
              <a:spcBef>
                <a:spcPts val="1600"/>
              </a:spcBef>
              <a:spcAft>
                <a:spcPts val="1600"/>
              </a:spcAft>
              <a:buNone/>
            </a:pPr>
            <a:r>
              <a:rPr lang="en-GB" sz="2400"/>
              <a:t>Remember to look at your timetable and see what lessons you have!</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Why is organisation important? </a:t>
            </a:r>
            <a:endParaRPr/>
          </a:p>
        </p:txBody>
      </p:sp>
      <p:pic>
        <p:nvPicPr>
          <p:cNvPr id="284" name="Google Shape;284;p14"/>
          <p:cNvPicPr preferRelativeResize="0"/>
          <p:nvPr/>
        </p:nvPicPr>
        <p:blipFill>
          <a:blip r:embed="rId3">
            <a:alphaModFix/>
          </a:blip>
          <a:stretch>
            <a:fillRect/>
          </a:stretch>
        </p:blipFill>
        <p:spPr>
          <a:xfrm>
            <a:off x="2947250" y="1428500"/>
            <a:ext cx="3249500" cy="3458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15"/>
          <p:cNvSpPr txBox="1">
            <a:spLocks noGrp="1"/>
          </p:cNvSpPr>
          <p:nvPr>
            <p:ph type="title"/>
          </p:nvPr>
        </p:nvSpPr>
        <p:spPr>
          <a:xfrm>
            <a:off x="1156075" y="57172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Lottie’s Story - Part One </a:t>
            </a:r>
            <a:endParaRPr/>
          </a:p>
        </p:txBody>
      </p:sp>
      <p:sp>
        <p:nvSpPr>
          <p:cNvPr id="290" name="Google Shape;290;p15"/>
          <p:cNvSpPr txBox="1">
            <a:spLocks noGrp="1"/>
          </p:cNvSpPr>
          <p:nvPr>
            <p:ph type="body" idx="1"/>
          </p:nvPr>
        </p:nvSpPr>
        <p:spPr>
          <a:xfrm>
            <a:off x="1303800" y="1396675"/>
            <a:ext cx="7438800" cy="335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Lottie has woken up on a Thursday morning; she has started getting ready for school. During the day she needs to post her grandma’s birthday card, empty the dishwasher, buy some milk and walk the dog. </a:t>
            </a:r>
            <a:endParaRPr sz="2400"/>
          </a:p>
          <a:p>
            <a:pPr marL="0" lvl="0" indent="0" algn="l" rtl="0">
              <a:spcBef>
                <a:spcPts val="1600"/>
              </a:spcBef>
              <a:spcAft>
                <a:spcPts val="0"/>
              </a:spcAft>
              <a:buNone/>
            </a:pPr>
            <a:r>
              <a:rPr lang="en-GB" sz="2400"/>
              <a:t>These all need to be finished by the end of the day!</a:t>
            </a:r>
            <a:endParaRPr sz="2400"/>
          </a:p>
          <a:p>
            <a:pPr marL="0" lvl="0" indent="0" algn="l" rtl="0">
              <a:spcBef>
                <a:spcPts val="1600"/>
              </a:spcBef>
              <a:spcAft>
                <a:spcPts val="1600"/>
              </a:spcAft>
              <a:buNone/>
            </a:pP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Task One: To-do Lists</a:t>
            </a:r>
            <a:endParaRPr/>
          </a:p>
        </p:txBody>
      </p:sp>
      <p:sp>
        <p:nvSpPr>
          <p:cNvPr id="296" name="Google Shape;296;p16"/>
          <p:cNvSpPr txBox="1">
            <a:spLocks noGrp="1"/>
          </p:cNvSpPr>
          <p:nvPr>
            <p:ph type="body" idx="1"/>
          </p:nvPr>
        </p:nvSpPr>
        <p:spPr>
          <a:xfrm>
            <a:off x="1056750" y="1417875"/>
            <a:ext cx="7030500" cy="144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Lottie has lots of things to do! One thing we can do to help us remember is make ourselves a to-do list. </a:t>
            </a:r>
            <a:endParaRPr sz="2400"/>
          </a:p>
          <a:p>
            <a:pPr marL="0" lvl="0" indent="0" algn="l" rtl="0">
              <a:spcBef>
                <a:spcPts val="1600"/>
              </a:spcBef>
              <a:spcAft>
                <a:spcPts val="0"/>
              </a:spcAft>
              <a:buNone/>
            </a:pPr>
            <a:endParaRPr sz="2400"/>
          </a:p>
          <a:p>
            <a:pPr marL="0" lvl="0" indent="0" algn="l" rtl="0">
              <a:spcBef>
                <a:spcPts val="1600"/>
              </a:spcBef>
              <a:spcAft>
                <a:spcPts val="0"/>
              </a:spcAft>
              <a:buNone/>
            </a:pPr>
            <a:r>
              <a:rPr lang="en-GB" sz="2400"/>
              <a:t>What does Lottie need to put on her to-do list? </a:t>
            </a:r>
            <a:endParaRPr sz="2400"/>
          </a:p>
          <a:p>
            <a:pPr marL="0" lvl="0" indent="0" algn="l" rtl="0">
              <a:spcBef>
                <a:spcPts val="1600"/>
              </a:spcBef>
              <a:spcAft>
                <a:spcPts val="1600"/>
              </a:spcAft>
              <a:buNone/>
            </a:pP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7"/>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Lottie’s Story - Part Two </a:t>
            </a:r>
            <a:endParaRPr/>
          </a:p>
        </p:txBody>
      </p:sp>
      <p:sp>
        <p:nvSpPr>
          <p:cNvPr id="302" name="Google Shape;302;p17"/>
          <p:cNvSpPr txBox="1">
            <a:spLocks noGrp="1"/>
          </p:cNvSpPr>
          <p:nvPr>
            <p:ph type="body" idx="1"/>
          </p:nvPr>
        </p:nvSpPr>
        <p:spPr>
          <a:xfrm>
            <a:off x="862375" y="1370575"/>
            <a:ext cx="7471800" cy="31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On her way to school, Lottie starts thinking about the day ahead of her. She has lots of different lessons: Double Science, English and  History. Probably not in that order though. </a:t>
            </a:r>
            <a:endParaRPr sz="2400"/>
          </a:p>
          <a:p>
            <a:pPr marL="0" lvl="0" indent="0" algn="l" rtl="0">
              <a:spcBef>
                <a:spcPts val="1600"/>
              </a:spcBef>
              <a:spcAft>
                <a:spcPts val="1600"/>
              </a:spcAft>
              <a:buNone/>
            </a:pPr>
            <a:r>
              <a:rPr lang="en-GB" sz="2400"/>
              <a:t>She felt quite happy, because History &amp; English were her favourite subjects.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18"/>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Task Two: The Timetable. </a:t>
            </a:r>
            <a:endParaRPr/>
          </a:p>
        </p:txBody>
      </p:sp>
      <p:sp>
        <p:nvSpPr>
          <p:cNvPr id="308" name="Google Shape;308;p18"/>
          <p:cNvSpPr txBox="1">
            <a:spLocks noGrp="1"/>
          </p:cNvSpPr>
          <p:nvPr>
            <p:ph type="body" idx="1"/>
          </p:nvPr>
        </p:nvSpPr>
        <p:spPr>
          <a:xfrm>
            <a:off x="1185775" y="1478375"/>
            <a:ext cx="7148400" cy="3053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GB" sz="3000"/>
              <a:t>So she can remember the order of her lessons, Lottie has a timetable. Can you complete the rest of it for her, so she know’s what she is doing today?</a:t>
            </a:r>
            <a:endParaRPr sz="3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Lottie’s Story - Part Three</a:t>
            </a:r>
            <a:endParaRPr/>
          </a:p>
        </p:txBody>
      </p:sp>
      <p:sp>
        <p:nvSpPr>
          <p:cNvPr id="314" name="Google Shape;314;p19"/>
          <p:cNvSpPr txBox="1">
            <a:spLocks noGrp="1"/>
          </p:cNvSpPr>
          <p:nvPr>
            <p:ph type="body" idx="1"/>
          </p:nvPr>
        </p:nvSpPr>
        <p:spPr>
          <a:xfrm>
            <a:off x="968625" y="1525975"/>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GB" sz="2400"/>
              <a:t>At school, Lottie is given 3 more pieces of homework. She already has some she hasn’t started at home! She lists them in her planner to look at when she gets home.</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0"/>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Task Three </a:t>
            </a:r>
            <a:endParaRPr/>
          </a:p>
        </p:txBody>
      </p:sp>
      <p:sp>
        <p:nvSpPr>
          <p:cNvPr id="320" name="Google Shape;320;p20"/>
          <p:cNvSpPr txBox="1">
            <a:spLocks noGrp="1"/>
          </p:cNvSpPr>
          <p:nvPr>
            <p:ph type="body" idx="1"/>
          </p:nvPr>
        </p:nvSpPr>
        <p:spPr>
          <a:xfrm>
            <a:off x="1303800" y="1697475"/>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Lottie’s homework needs to be prioritised so that it is all done in time.</a:t>
            </a:r>
            <a:br>
              <a:rPr lang="en-GB" sz="2400"/>
            </a:br>
            <a:r>
              <a:rPr lang="en-GB" sz="2400"/>
              <a:t>Look at the deadlines and prioritise when she needs to get it completed by. </a:t>
            </a:r>
            <a:endParaRPr sz="2400"/>
          </a:p>
          <a:p>
            <a:pPr marL="0" lvl="0" indent="0" algn="l" rtl="0">
              <a:spcBef>
                <a:spcPts val="1600"/>
              </a:spcBef>
              <a:spcAft>
                <a:spcPts val="1600"/>
              </a:spcAft>
              <a:buNone/>
            </a:pPr>
            <a:r>
              <a:rPr lang="en-GB" sz="2400"/>
              <a:t>Which should she do first? </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21"/>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Lottie’s Story - Part Four</a:t>
            </a:r>
            <a:endParaRPr/>
          </a:p>
        </p:txBody>
      </p:sp>
      <p:sp>
        <p:nvSpPr>
          <p:cNvPr id="326" name="Google Shape;326;p21"/>
          <p:cNvSpPr txBox="1">
            <a:spLocks noGrp="1"/>
          </p:cNvSpPr>
          <p:nvPr>
            <p:ph type="body" idx="1"/>
          </p:nvPr>
        </p:nvSpPr>
        <p:spPr>
          <a:xfrm>
            <a:off x="934200" y="1597875"/>
            <a:ext cx="7030500" cy="254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t>Lottie is on her way home from school and needs to get the bus. She knows where she needs to go and what time she has to be home by, but isn’t sure what number bus would be best. </a:t>
            </a:r>
            <a:endParaRPr sz="2400"/>
          </a:p>
          <a:p>
            <a:pPr marL="0" lvl="0" indent="0" algn="l" rtl="0">
              <a:spcBef>
                <a:spcPts val="1600"/>
              </a:spcBef>
              <a:spcAft>
                <a:spcPts val="1600"/>
              </a:spcAft>
              <a:buNone/>
            </a:pPr>
            <a:r>
              <a:rPr lang="en-GB" sz="2400"/>
              <a:t>It worries her!</a:t>
            </a:r>
            <a:endParaRPr sz="2400"/>
          </a:p>
        </p:txBody>
      </p:sp>
    </p:spTree>
  </p:cSld>
  <p:clrMapOvr>
    <a:masterClrMapping/>
  </p:clrMapOvr>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498</Words>
  <Application>Microsoft Office PowerPoint</Application>
  <PresentationFormat>On-screen Show (16:9)</PresentationFormat>
  <Paragraphs>33</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Maven Pro</vt:lpstr>
      <vt:lpstr>Arial</vt:lpstr>
      <vt:lpstr>Nunito</vt:lpstr>
      <vt:lpstr>Momentum</vt:lpstr>
      <vt:lpstr>Organisation</vt:lpstr>
      <vt:lpstr>Why is organisation important? </vt:lpstr>
      <vt:lpstr>Lottie’s Story - Part One </vt:lpstr>
      <vt:lpstr>Task One: To-do Lists</vt:lpstr>
      <vt:lpstr>Lottie’s Story - Part Two </vt:lpstr>
      <vt:lpstr>Task Two: The Timetable. </vt:lpstr>
      <vt:lpstr>Lottie’s Story - Part Three</vt:lpstr>
      <vt:lpstr>Task Three </vt:lpstr>
      <vt:lpstr>Lottie’s Story - Part Four</vt:lpstr>
      <vt:lpstr>Task Four</vt:lpstr>
      <vt:lpstr>Lottie’s Story - Part Five</vt:lpstr>
      <vt:lpstr>Task Five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dc:title>
  <dc:creator>Karen Goodsell</dc:creator>
  <cp:lastModifiedBy>Karen Goodsell</cp:lastModifiedBy>
  <cp:revision>1</cp:revision>
  <dcterms:modified xsi:type="dcterms:W3CDTF">2021-06-18T13:20:13Z</dcterms:modified>
</cp:coreProperties>
</file>