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Source Code Pro" panose="020B0604020202020204" charset="0"/>
      <p:regular r:id="rId13"/>
      <p:bold r:id="rId14"/>
      <p:italic r:id="rId15"/>
      <p:boldItalic r:id="rId16"/>
    </p:embeddedFont>
    <p:embeddedFont>
      <p:font typeface="Amatic SC" panose="020B0604020202020204" charset="-79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4f54ab7dd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4f54ab7dd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Write an answer to this question.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4f54ab7dd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4f54ab7dd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4f54ab7d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4f54ab7d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4f54ab7dd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4f54ab7dd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4f54ab7dd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4f54ab7dd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4f54ab7dd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4f54ab7dd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4f54ab7d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4f54ab7d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4f54ab7dd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4f54ab7dd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54f54ab7dd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54f54ab7dd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Deidre...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 have some issues at school, but don’t know what to do. Can you help me?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Deidre… </a:t>
            </a:r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My lessons seem so much harder now I’m at secondary school. I don’t know what I’m supposed to be doing sometimes! All the different teachers expect different things from me and the work expectations are different too. What can I do? 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deidre...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I’ve just started a new school, and I’m finding it hard to make friends. I am really nervous and shy (which doesn’t help!) and it is difficult being in lots of new lessons where I don’t know anyone. Please help!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could you do? 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23439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Are there any other ideas that could help you be more social or feel more confident?</a:t>
            </a:r>
            <a:endParaRPr/>
          </a:p>
        </p:txBody>
      </p:sp>
      <p:sp>
        <p:nvSpPr>
          <p:cNvPr id="70" name="Google Shape;70;p15"/>
          <p:cNvSpPr/>
          <p:nvPr/>
        </p:nvSpPr>
        <p:spPr>
          <a:xfrm>
            <a:off x="2668425" y="1228675"/>
            <a:ext cx="5607600" cy="2857800"/>
          </a:xfrm>
          <a:prstGeom prst="cloudCallout">
            <a:avLst>
              <a:gd name="adj1" fmla="val -26552"/>
              <a:gd name="adj2" fmla="val 7931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Join a club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Speak to a teacher about different opportunities to meet new people.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Ask your peer a question in the lesson - it might work as an ice-breaker!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deidre… 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When I am on social media, I see all my friends and people around me having these amazing lives. They go to fantastic places, eat the most delicious looking food and sometimes, I see that my friends have gone to new, cool places without me. I feel like they are all having more fun than me!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could you do? 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2395500" cy="16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Are there any other ideas?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Why is this so important?</a:t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2977800" y="1142850"/>
            <a:ext cx="5607600" cy="2857800"/>
          </a:xfrm>
          <a:prstGeom prst="cloudCallout">
            <a:avLst>
              <a:gd name="adj1" fmla="val -26552"/>
              <a:gd name="adj2" fmla="val 7931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Come off social media where possible.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Restrict yourself to a limited time on your phone each day.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Create a list of the things you are grateful for.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deidre…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I keep getting detention! I’m always forgetting my homework and my PE kit - I know I should remember it but I just don’t think about it, until it’s too late.I’ve spoken to my parents but they said I need to be more independent now! It’s so unfair! What can I do?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could you do? </a:t>
            </a: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2666100" cy="222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What else can you do? 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/>
              <a:t>Why is it so important to be organised?</a:t>
            </a:r>
            <a:endParaRPr sz="2400"/>
          </a:p>
        </p:txBody>
      </p:sp>
      <p:sp>
        <p:nvSpPr>
          <p:cNvPr id="96" name="Google Shape;96;p19"/>
          <p:cNvSpPr/>
          <p:nvPr/>
        </p:nvSpPr>
        <p:spPr>
          <a:xfrm>
            <a:off x="2977800" y="850800"/>
            <a:ext cx="5607600" cy="3149700"/>
          </a:xfrm>
          <a:prstGeom prst="cloudCallout">
            <a:avLst>
              <a:gd name="adj1" fmla="val -26552"/>
              <a:gd name="adj2" fmla="val 7931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Create a to-do list of what you need to do the next day.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Prepare things the night before - then you will be in less of a rush.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Do your homework the day you get it.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Write what you need to remember in a diary or calendar.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Dear deidre...</a:t>
            </a:r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A group of boys I’m friends with have started saying things to me which upset me. They say it’s ‘banter’ but I don’t think it is. It’s not just in school either but on social media too. How can I get this to stop? 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could you do?</a:t>
            </a:r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2124600" cy="21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If it keeps happening after this, what is the next step?</a:t>
            </a:r>
            <a:endParaRPr/>
          </a:p>
        </p:txBody>
      </p:sp>
      <p:sp>
        <p:nvSpPr>
          <p:cNvPr id="109" name="Google Shape;109;p21"/>
          <p:cNvSpPr/>
          <p:nvPr/>
        </p:nvSpPr>
        <p:spPr>
          <a:xfrm>
            <a:off x="2977800" y="850800"/>
            <a:ext cx="5607600" cy="3149700"/>
          </a:xfrm>
          <a:prstGeom prst="cloudCallout">
            <a:avLst>
              <a:gd name="adj1" fmla="val -26552"/>
              <a:gd name="adj2" fmla="val 7931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Explain to your friends that you’re upset by what they’re saying, which means it is not banter.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If you are upset by what is being said on social media, show an adult.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530</Words>
  <Application>Microsoft Office PowerPoint</Application>
  <PresentationFormat>On-screen Show (16:9)</PresentationFormat>
  <Paragraphs>35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Source Code Pro</vt:lpstr>
      <vt:lpstr>Amatic SC</vt:lpstr>
      <vt:lpstr>Arial</vt:lpstr>
      <vt:lpstr>Beach Day</vt:lpstr>
      <vt:lpstr>Dear Deidre...</vt:lpstr>
      <vt:lpstr>Dear deidre...</vt:lpstr>
      <vt:lpstr>What could you do? </vt:lpstr>
      <vt:lpstr>Dear deidre… </vt:lpstr>
      <vt:lpstr>What could you do? </vt:lpstr>
      <vt:lpstr>Dear deidre… </vt:lpstr>
      <vt:lpstr>What could you do? </vt:lpstr>
      <vt:lpstr>Dear deidre...</vt:lpstr>
      <vt:lpstr>WHat could you do?</vt:lpstr>
      <vt:lpstr>Dear Deidre…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Dear Deidre...</dc:title>
  <dc:creator>Karen Goodsell</dc:creator>
  <cp:lastModifiedBy>Karen Goodsell</cp:lastModifiedBy>
  <cp:revision>1</cp:revision>
  <dcterms:modified xsi:type="dcterms:W3CDTF">2021-06-18T13:21:53Z</dcterms:modified>
</cp:coreProperties>
</file>