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59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6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56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173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9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8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31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26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30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75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2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956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302359"/>
            <a:ext cx="2390775" cy="2369880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What I should know.</a:t>
            </a:r>
          </a:p>
          <a:p>
            <a:r>
              <a:rPr lang="en-GB" sz="1400" dirty="0" smtClean="0"/>
              <a:t>• Different fruits taste different</a:t>
            </a:r>
          </a:p>
          <a:p>
            <a:r>
              <a:rPr lang="en-GB" sz="1400" dirty="0" smtClean="0"/>
              <a:t>• Different foods have different textures.</a:t>
            </a:r>
          </a:p>
          <a:p>
            <a:r>
              <a:rPr lang="en-GB" sz="1400" dirty="0" smtClean="0"/>
              <a:t>• Different people have different preferences.</a:t>
            </a:r>
          </a:p>
          <a:p>
            <a:r>
              <a:rPr lang="en-GB" sz="1400" dirty="0" smtClean="0"/>
              <a:t>• Developed some cutting</a:t>
            </a:r>
            <a:r>
              <a:rPr lang="en-GB" sz="1400" dirty="0"/>
              <a:t> </a:t>
            </a:r>
            <a:r>
              <a:rPr lang="en-GB" sz="1400" dirty="0" smtClean="0"/>
              <a:t>skills.</a:t>
            </a:r>
          </a:p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783641" y="240803"/>
            <a:ext cx="2390775" cy="1600438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Vocabulary</a:t>
            </a:r>
          </a:p>
          <a:p>
            <a:pPr algn="ctr"/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Taste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Berry,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 Flavour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Healthy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 </a:t>
            </a:r>
            <a:r>
              <a:rPr lang="en-GB" sz="1000" dirty="0" smtClean="0"/>
              <a:t>Sugar </a:t>
            </a: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Vegetables,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Prepare</a:t>
            </a:r>
            <a:r>
              <a:rPr lang="en-GB" sz="1000" dirty="0" smtClean="0"/>
              <a:t>,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1" y="3687901"/>
            <a:ext cx="12098216" cy="2970044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 smtClean="0"/>
              <a:t>DT Skills</a:t>
            </a:r>
          </a:p>
          <a:p>
            <a:pPr algn="ctr"/>
            <a:endParaRPr lang="en-GB" sz="1100" b="1" u="sng" dirty="0" smtClean="0"/>
          </a:p>
          <a:p>
            <a:r>
              <a:rPr lang="en-GB" sz="1100" dirty="0" smtClean="0"/>
              <a:t>Designing</a:t>
            </a:r>
          </a:p>
          <a:p>
            <a:r>
              <a:rPr lang="en-GB" sz="1100" dirty="0" smtClean="0"/>
              <a:t>• Generate initial ideas and simple design criteria through talking and using own experiences.  </a:t>
            </a:r>
          </a:p>
          <a:p>
            <a:endParaRPr lang="en-GB" sz="1100" dirty="0" smtClean="0"/>
          </a:p>
          <a:p>
            <a:r>
              <a:rPr lang="en-GB" sz="1100" dirty="0" smtClean="0"/>
              <a:t>Making</a:t>
            </a:r>
          </a:p>
          <a:p>
            <a:r>
              <a:rPr lang="en-GB" sz="1100" dirty="0" smtClean="0"/>
              <a:t>• Select from and use a range of tools and equipment to perform practical tasks such as cutting </a:t>
            </a:r>
            <a:r>
              <a:rPr lang="en-GB" sz="1100" dirty="0"/>
              <a:t>.</a:t>
            </a:r>
            <a:endParaRPr lang="en-GB" sz="1100" dirty="0" smtClean="0"/>
          </a:p>
          <a:p>
            <a:r>
              <a:rPr lang="en-GB" sz="1100" dirty="0" smtClean="0"/>
              <a:t>• Select from and use a range of food types.</a:t>
            </a:r>
          </a:p>
          <a:p>
            <a:endParaRPr lang="en-GB" sz="1100" dirty="0" smtClean="0"/>
          </a:p>
          <a:p>
            <a:r>
              <a:rPr lang="en-GB" sz="1100" dirty="0" smtClean="0"/>
              <a:t>Evaluating</a:t>
            </a:r>
          </a:p>
          <a:p>
            <a:r>
              <a:rPr lang="en-GB" sz="1100" dirty="0" smtClean="0"/>
              <a:t>• Explore and evaluate a range of tastes.</a:t>
            </a:r>
          </a:p>
          <a:p>
            <a:r>
              <a:rPr lang="en-GB" sz="1100" dirty="0" smtClean="0"/>
              <a:t>• Evaluate their ideas throughout and their products against original criteria.</a:t>
            </a:r>
          </a:p>
          <a:p>
            <a:endParaRPr lang="en-GB" sz="1100" dirty="0" smtClean="0"/>
          </a:p>
          <a:p>
            <a:r>
              <a:rPr lang="en-GB" sz="1100" dirty="0" smtClean="0"/>
              <a:t>Technical knowledge and understanding</a:t>
            </a:r>
          </a:p>
          <a:p>
            <a:r>
              <a:rPr lang="en-GB" sz="1100" dirty="0" smtClean="0"/>
              <a:t>• Explore and use cutting implements.</a:t>
            </a:r>
          </a:p>
          <a:p>
            <a:r>
              <a:rPr lang="en-GB" sz="1100" dirty="0" smtClean="0"/>
              <a:t>• Distinguish between sweet and sour.</a:t>
            </a:r>
          </a:p>
          <a:p>
            <a:r>
              <a:rPr lang="en-GB" sz="1100" dirty="0" smtClean="0"/>
              <a:t>• Know and use some technical vocabulary relevant to the project.</a:t>
            </a:r>
            <a:endParaRPr lang="en-GB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2602524" y="871746"/>
            <a:ext cx="7045569" cy="273921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Knowledge</a:t>
            </a:r>
          </a:p>
          <a:p>
            <a:r>
              <a:rPr lang="en-GB" sz="1400" b="1" u="sng" dirty="0" smtClean="0"/>
              <a:t>Design</a:t>
            </a:r>
          </a:p>
          <a:p>
            <a:r>
              <a:rPr lang="en-GB" sz="1400" dirty="0" smtClean="0"/>
              <a:t>Consider others preferences.</a:t>
            </a:r>
          </a:p>
          <a:p>
            <a:r>
              <a:rPr lang="en-GB" sz="1400" dirty="0" smtClean="0"/>
              <a:t>Consider how to present effectively</a:t>
            </a:r>
          </a:p>
          <a:p>
            <a:r>
              <a:rPr lang="en-GB" sz="1400" b="1" u="sng" dirty="0" smtClean="0"/>
              <a:t>Making</a:t>
            </a:r>
            <a:endParaRPr lang="en-GB" sz="1400" b="1" u="sng" dirty="0"/>
          </a:p>
          <a:p>
            <a:r>
              <a:rPr lang="en-GB" sz="1400" dirty="0"/>
              <a:t>how to use techniques such </a:t>
            </a:r>
            <a:r>
              <a:rPr lang="en-GB" sz="1400" dirty="0" smtClean="0"/>
              <a:t>as cutting</a:t>
            </a:r>
            <a:r>
              <a:rPr lang="en-GB" sz="1400" dirty="0"/>
              <a:t>, peeling and </a:t>
            </a:r>
            <a:r>
              <a:rPr lang="en-GB" sz="1400" dirty="0" smtClean="0"/>
              <a:t>grating.</a:t>
            </a:r>
          </a:p>
          <a:p>
            <a:r>
              <a:rPr lang="en-GB" sz="1400" dirty="0" smtClean="0"/>
              <a:t>How to prepare food thinking of </a:t>
            </a:r>
            <a:r>
              <a:rPr lang="en-GB" sz="1400" dirty="0" err="1" smtClean="0"/>
              <a:t>hygene</a:t>
            </a:r>
            <a:r>
              <a:rPr lang="en-GB" sz="1400" dirty="0" smtClean="0"/>
              <a:t>.</a:t>
            </a:r>
          </a:p>
          <a:p>
            <a:r>
              <a:rPr lang="en-GB" sz="1400" dirty="0" smtClean="0"/>
              <a:t>Understand food is grown and where it comes from.</a:t>
            </a:r>
          </a:p>
          <a:p>
            <a:r>
              <a:rPr lang="en-GB" sz="1400" b="1" u="sng" dirty="0" smtClean="0"/>
              <a:t>Evaluate</a:t>
            </a:r>
          </a:p>
          <a:p>
            <a:r>
              <a:rPr lang="en-GB" sz="1400" dirty="0" smtClean="0"/>
              <a:t>Assess the outcome of their work </a:t>
            </a:r>
          </a:p>
          <a:p>
            <a:endParaRPr lang="en-GB" sz="1400" b="1" u="sng" dirty="0" smtClean="0"/>
          </a:p>
          <a:p>
            <a:pPr algn="ctr"/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1217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Year 1 Food technology (Making a fruit kebab)</a:t>
            </a:r>
            <a:endParaRPr lang="en-GB" b="1" u="sng" dirty="0"/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0291" y="5301673"/>
            <a:ext cx="1334832" cy="1495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2161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449510"/>
              </p:ext>
            </p:extLst>
          </p:nvPr>
        </p:nvGraphicFramePr>
        <p:xfrm>
          <a:off x="838198" y="1825625"/>
          <a:ext cx="10108224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4112">
                  <a:extLst>
                    <a:ext uri="{9D8B030D-6E8A-4147-A177-3AD203B41FA5}">
                      <a16:colId xmlns:a16="http://schemas.microsoft.com/office/drawing/2014/main" val="1649391087"/>
                    </a:ext>
                  </a:extLst>
                </a:gridCol>
                <a:gridCol w="5054112">
                  <a:extLst>
                    <a:ext uri="{9D8B030D-6E8A-4147-A177-3AD203B41FA5}">
                      <a16:colId xmlns:a16="http://schemas.microsoft.com/office/drawing/2014/main" val="4238837567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Working at Standard</a:t>
                      </a:r>
                      <a:endParaRPr lang="en-GB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Exceeding Standard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5384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and Nutrition</a:t>
                      </a:r>
                    </a:p>
                    <a:p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Talk about what he/she eats at home and begin to discuss what healthy foods are.</a:t>
                      </a:r>
                      <a:endParaRPr lang="en-GB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and Nutrition</a:t>
                      </a: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Understand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the need for a variety of food in a diet.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975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and Nutrition</a:t>
                      </a: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Say where some food comes from and give examples of food that is grown.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and Nutrition</a:t>
                      </a: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Understand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that all food has to be farmed, grown or caught.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885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 and Nutrition</a:t>
                      </a: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Use simple tools with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help to prepare food safely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and Nutrition</a:t>
                      </a: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Use wider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range of cookery techniques to prepare food safely.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33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 and Nutrition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Create simple designs for a product.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and Nutrition</a:t>
                      </a: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Design purposeful,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functional, appealing products for himself/herself and other users based on design criteria.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790499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 and Nutrition</a:t>
                      </a:r>
                      <a:endParaRPr lang="en-GB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Use pictures and words to describe what he/she wants to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do.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Cooking and Nutrition</a:t>
                      </a: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Generate,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develop, model and communicate his/her ideas through talking, drawing, templates, mock ups and where appropriate, information and communication technology.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5384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75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377</Words>
  <Application>Microsoft Office PowerPoint</Application>
  <PresentationFormat>Widescreen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Ward</dc:creator>
  <cp:lastModifiedBy>Maria Kiniari</cp:lastModifiedBy>
  <cp:revision>20</cp:revision>
  <cp:lastPrinted>2020-02-03T13:51:56Z</cp:lastPrinted>
  <dcterms:created xsi:type="dcterms:W3CDTF">2020-01-20T14:49:44Z</dcterms:created>
  <dcterms:modified xsi:type="dcterms:W3CDTF">2021-04-22T10:09:46Z</dcterms:modified>
</cp:coreProperties>
</file>