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1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598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261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567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5173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892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385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317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26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303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75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24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43CCC-B51C-418D-AF67-0F218022DF56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6250F-E8F0-40BF-A815-CF34EBC94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956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302359"/>
            <a:ext cx="2390775" cy="2154436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 smtClean="0"/>
              <a:t>What I should know.</a:t>
            </a:r>
          </a:p>
          <a:p>
            <a:r>
              <a:rPr lang="en-GB" sz="1400" dirty="0" smtClean="0"/>
              <a:t>• packaging shows product.</a:t>
            </a:r>
          </a:p>
          <a:p>
            <a:r>
              <a:rPr lang="en-GB" sz="1400" dirty="0" smtClean="0"/>
              <a:t>• </a:t>
            </a:r>
            <a:r>
              <a:rPr lang="en-GB" sz="1400" dirty="0"/>
              <a:t>Identify </a:t>
            </a:r>
            <a:r>
              <a:rPr lang="en-GB" sz="1400" dirty="0" smtClean="0"/>
              <a:t>materials in packaging.</a:t>
            </a:r>
          </a:p>
          <a:p>
            <a:r>
              <a:rPr lang="en-GB" sz="1400" dirty="0" smtClean="0"/>
              <a:t>• Different people have different preferences.</a:t>
            </a:r>
          </a:p>
          <a:p>
            <a:r>
              <a:rPr lang="en-GB" sz="1400" dirty="0" smtClean="0"/>
              <a:t>• Developed some cutting</a:t>
            </a:r>
            <a:r>
              <a:rPr lang="en-GB" sz="1400" dirty="0"/>
              <a:t> </a:t>
            </a:r>
            <a:r>
              <a:rPr lang="en-GB" sz="1400" dirty="0" smtClean="0"/>
              <a:t>skills.</a:t>
            </a:r>
          </a:p>
          <a:p>
            <a:pPr algn="ctr"/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9783641" y="240803"/>
            <a:ext cx="2306759" cy="1292662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 smtClean="0"/>
              <a:t>Vocabulary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a</a:t>
            </a:r>
            <a:r>
              <a:rPr lang="en-GB" sz="1000" dirty="0" smtClean="0"/>
              <a:t>dvertising,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 </a:t>
            </a:r>
            <a:r>
              <a:rPr lang="en-GB" sz="1000" dirty="0" smtClean="0"/>
              <a:t>product</a:t>
            </a:r>
            <a:r>
              <a:rPr lang="en-GB" sz="1000" dirty="0" smtClean="0"/>
              <a:t>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 </a:t>
            </a:r>
            <a:r>
              <a:rPr lang="en-GB" sz="1000" dirty="0" smtClean="0"/>
              <a:t>freshness, </a:t>
            </a: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preserve</a:t>
            </a:r>
            <a:r>
              <a:rPr lang="en-GB" sz="1000" dirty="0" smtClean="0"/>
              <a:t>, </a:t>
            </a: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protect,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 </a:t>
            </a:r>
            <a:r>
              <a:rPr lang="en-GB" sz="1000" dirty="0" smtClean="0"/>
              <a:t>rigid.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1" y="3687901"/>
            <a:ext cx="12098216" cy="2800767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u="sng" dirty="0" smtClean="0"/>
              <a:t>DT Skills</a:t>
            </a:r>
          </a:p>
          <a:p>
            <a:pPr algn="ctr"/>
            <a:endParaRPr lang="en-GB" sz="1100" b="1" u="sng" dirty="0" smtClean="0"/>
          </a:p>
          <a:p>
            <a:r>
              <a:rPr lang="en-GB" sz="1100" dirty="0" smtClean="0"/>
              <a:t>Designing</a:t>
            </a:r>
          </a:p>
          <a:p>
            <a:r>
              <a:rPr lang="en-GB" sz="1100" dirty="0" smtClean="0"/>
              <a:t>• Generate initial ideas and simple design criteria through talking and using own experiences.  </a:t>
            </a:r>
          </a:p>
          <a:p>
            <a:endParaRPr lang="en-GB" sz="1100" dirty="0" smtClean="0"/>
          </a:p>
          <a:p>
            <a:r>
              <a:rPr lang="en-GB" sz="1100" dirty="0" smtClean="0"/>
              <a:t>Making</a:t>
            </a:r>
          </a:p>
          <a:p>
            <a:r>
              <a:rPr lang="en-GB" sz="1100" dirty="0" smtClean="0"/>
              <a:t>• Select from and use a range of tools and equipment to perform practical tasks such as cutting and joining </a:t>
            </a:r>
            <a:r>
              <a:rPr lang="en-GB" sz="1100" dirty="0"/>
              <a:t>.</a:t>
            </a:r>
            <a:endParaRPr lang="en-GB" sz="1100" dirty="0" smtClean="0"/>
          </a:p>
          <a:p>
            <a:r>
              <a:rPr lang="en-GB" sz="1100" dirty="0" smtClean="0"/>
              <a:t>• Build </a:t>
            </a:r>
            <a:r>
              <a:rPr lang="en-GB" sz="1100" dirty="0"/>
              <a:t>structures, exploring how they can be made stronger, stiffer and more stable.</a:t>
            </a:r>
            <a:endParaRPr lang="en-GB" sz="1100" dirty="0" smtClean="0"/>
          </a:p>
          <a:p>
            <a:endParaRPr lang="en-GB" sz="1100" dirty="0" smtClean="0"/>
          </a:p>
          <a:p>
            <a:r>
              <a:rPr lang="en-GB" sz="1100" dirty="0" smtClean="0"/>
              <a:t>Evaluating</a:t>
            </a:r>
          </a:p>
          <a:p>
            <a:r>
              <a:rPr lang="en-GB" sz="1100" dirty="0" smtClean="0"/>
              <a:t>• Explore and evaluate a range of existing products.</a:t>
            </a:r>
          </a:p>
          <a:p>
            <a:r>
              <a:rPr lang="en-GB" sz="1100" dirty="0" smtClean="0"/>
              <a:t>• Evaluate their ideas throughout and their products against original criteria.</a:t>
            </a:r>
          </a:p>
          <a:p>
            <a:endParaRPr lang="en-GB" sz="1100" dirty="0" smtClean="0"/>
          </a:p>
          <a:p>
            <a:r>
              <a:rPr lang="en-GB" sz="1100" dirty="0" smtClean="0"/>
              <a:t>Technical knowledge and understanding</a:t>
            </a:r>
          </a:p>
          <a:p>
            <a:r>
              <a:rPr lang="en-GB" sz="1100" dirty="0" smtClean="0"/>
              <a:t>• Explore and use cutting implements and joining methods.</a:t>
            </a:r>
          </a:p>
          <a:p>
            <a:r>
              <a:rPr lang="en-GB" sz="1100" dirty="0" smtClean="0"/>
              <a:t>• Know and use some technical vocabulary relevant to the project.</a:t>
            </a:r>
            <a:endParaRPr lang="en-GB" sz="1100" dirty="0"/>
          </a:p>
        </p:txBody>
      </p:sp>
      <p:sp>
        <p:nvSpPr>
          <p:cNvPr id="7" name="TextBox 6"/>
          <p:cNvSpPr txBox="1"/>
          <p:nvPr/>
        </p:nvSpPr>
        <p:spPr>
          <a:xfrm>
            <a:off x="2602524" y="871746"/>
            <a:ext cx="7045569" cy="2523768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 smtClean="0"/>
              <a:t>Knowledge</a:t>
            </a:r>
          </a:p>
          <a:p>
            <a:r>
              <a:rPr lang="en-US" sz="1400" b="1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omic Sans MS"/>
                <a:ea typeface="Arial Unicode MS"/>
                <a:cs typeface="Arial Unicode MS"/>
              </a:rPr>
              <a:t>Design</a:t>
            </a:r>
          </a:p>
          <a:p>
            <a:pPr lvl="0"/>
            <a:r>
              <a:rPr lang="en-US" sz="14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Arial Unicode MS"/>
                <a:cs typeface="Arial Unicode MS"/>
              </a:rPr>
              <a:t>Design for a purpose.</a:t>
            </a:r>
            <a:endParaRPr lang="en-GB" sz="1400" b="1" i="1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ea typeface="Arial Unicode MS"/>
              <a:cs typeface="Arial Unicode MS"/>
            </a:endParaRPr>
          </a:p>
          <a:p>
            <a:pPr lvl="0"/>
            <a:r>
              <a:rPr lang="en-US" sz="14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Arial Unicode MS"/>
                <a:cs typeface="Arial Unicode MS"/>
              </a:rPr>
              <a:t>Generate, develop, model and communicate their ideas through talking and drawing.</a:t>
            </a:r>
            <a:endParaRPr lang="en-GB" sz="1400" b="1" i="1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ea typeface="Arial Unicode MS"/>
              <a:cs typeface="Arial Unicode MS"/>
            </a:endParaRPr>
          </a:p>
          <a:p>
            <a:r>
              <a:rPr lang="en-US" sz="14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Arial Unicode MS"/>
                <a:cs typeface="Arial Unicode MS"/>
              </a:rPr>
              <a:t>Make</a:t>
            </a:r>
            <a:endParaRPr lang="en-GB" sz="1400" b="1" i="1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ea typeface="Arial Unicode MS"/>
              <a:cs typeface="Arial Unicode MS"/>
            </a:endParaRPr>
          </a:p>
          <a:p>
            <a:pPr lvl="0"/>
            <a:r>
              <a:rPr lang="en-US" sz="14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Arial Unicode MS"/>
                <a:cs typeface="Arial Unicode MS"/>
              </a:rPr>
              <a:t>How to cut.</a:t>
            </a:r>
          </a:p>
          <a:p>
            <a:pPr lvl="0"/>
            <a:r>
              <a:rPr lang="en-US" sz="14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Arial Unicode MS"/>
                <a:cs typeface="Arial Unicode MS"/>
              </a:rPr>
              <a:t>How to join.</a:t>
            </a:r>
          </a:p>
          <a:p>
            <a:r>
              <a:rPr lang="en-US" sz="1400" b="1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Arial Unicode MS"/>
                <a:cs typeface="Arial Unicode MS"/>
              </a:rPr>
              <a:t>Evaluate</a:t>
            </a:r>
            <a:endParaRPr lang="en-GB" sz="1400" b="1" i="1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ea typeface="Arial Unicode MS"/>
              <a:cs typeface="Arial Unicode MS"/>
            </a:endParaRPr>
          </a:p>
          <a:p>
            <a:pPr lvl="0"/>
            <a:r>
              <a:rPr lang="en-GB" sz="14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Arial Unicode MS"/>
                <a:cs typeface="Arial Unicode MS"/>
              </a:rPr>
              <a:t>Be able to discuss the effectiveness of their design against simple criteria.</a:t>
            </a:r>
            <a:endParaRPr lang="en-GB" sz="14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ea typeface="Arial Unicode MS"/>
              <a:cs typeface="Arial Unicode MS"/>
            </a:endParaRPr>
          </a:p>
          <a:p>
            <a:endParaRPr lang="en-GB" sz="1400" b="1" u="sng" dirty="0" smtClean="0"/>
          </a:p>
          <a:p>
            <a:pPr algn="ctr"/>
            <a:endParaRPr lang="en-GB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1217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 smtClean="0"/>
              <a:t>Year 1 Construct a product (Making a box for cookies)</a:t>
            </a:r>
            <a:endParaRPr lang="en-GB" b="1" u="sng" dirty="0"/>
          </a:p>
        </p:txBody>
      </p:sp>
      <p:pic>
        <p:nvPicPr>
          <p:cNvPr id="9" name="Picture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9559" y="4677040"/>
            <a:ext cx="1412986" cy="12988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82161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5332085"/>
              </p:ext>
            </p:extLst>
          </p:nvPr>
        </p:nvGraphicFramePr>
        <p:xfrm>
          <a:off x="1251436" y="1016733"/>
          <a:ext cx="9818079" cy="4434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4520">
                  <a:extLst>
                    <a:ext uri="{9D8B030D-6E8A-4147-A177-3AD203B41FA5}">
                      <a16:colId xmlns:a16="http://schemas.microsoft.com/office/drawing/2014/main" val="2374709313"/>
                    </a:ext>
                  </a:extLst>
                </a:gridCol>
                <a:gridCol w="2454520">
                  <a:extLst>
                    <a:ext uri="{9D8B030D-6E8A-4147-A177-3AD203B41FA5}">
                      <a16:colId xmlns:a16="http://schemas.microsoft.com/office/drawing/2014/main" val="3523854671"/>
                    </a:ext>
                  </a:extLst>
                </a:gridCol>
                <a:gridCol w="4909039">
                  <a:extLst>
                    <a:ext uri="{9D8B030D-6E8A-4147-A177-3AD203B41FA5}">
                      <a16:colId xmlns:a16="http://schemas.microsoft.com/office/drawing/2014/main" val="3721926799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Working Toward Expected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Expected Standard</a:t>
                      </a:r>
                      <a:endParaRPr lang="en-GB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Exceeding Expected Standard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0214020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Processes</a:t>
                      </a:r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Select from and use a range of tools and equipment to perform practical tasks e.g. cutting, shaping, joining and finishing.</a:t>
                      </a:r>
                      <a:endParaRPr lang="en-GB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Processes</a:t>
                      </a:r>
                    </a:p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Chooses appropriate tools, equipment,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 techniques and materials from a wide range.</a:t>
                      </a:r>
                      <a:endParaRPr lang="en-GB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8496060"/>
                  </a:ext>
                </a:extLst>
              </a:tr>
              <a:tr h="3730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Processes</a:t>
                      </a:r>
                      <a:endParaRPr lang="en-GB" sz="12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Use a range of simple tools to cut,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join and combine materials and components safely.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Processes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Safely measure,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 mark out, cut and shape materials and components using a range of tools.</a:t>
                      </a:r>
                      <a:endParaRPr lang="en-GB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763571"/>
                  </a:ext>
                </a:extLst>
              </a:tr>
              <a:tr h="4937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Processes</a:t>
                      </a:r>
                      <a:endParaRPr lang="en-GB" sz="12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Ask simple questions about existing products and those that he/she has made.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Processes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Evaluate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 and assess existing products and those that he/she has made using a design criteria.</a:t>
                      </a:r>
                      <a:endParaRPr lang="en-GB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5839467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Processes</a:t>
                      </a:r>
                      <a:endParaRPr lang="en-GB" sz="12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Build structures exploring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how they can be made stronger, stiffer and more stable.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Processes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Investigate different techniques for stiffening a variety of materials and explore different methods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 of enabling structures to remain stable.</a:t>
                      </a:r>
                      <a:endParaRPr lang="en-GB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305241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Processes</a:t>
                      </a:r>
                      <a:endParaRPr lang="en-GB" sz="12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Use wheels and axles in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a product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Processes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Explore and use mechanisms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b="0" baseline="0" dirty="0" err="1" smtClean="0">
                          <a:solidFill>
                            <a:schemeClr val="tx1"/>
                          </a:solidFill>
                        </a:rPr>
                        <a:t>eg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 levers, sliders, wheels and axles.</a:t>
                      </a:r>
                      <a:endParaRPr lang="en-GB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3991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2752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382</Words>
  <Application>Microsoft Office PowerPoint</Application>
  <PresentationFormat>Widescreen</PresentationFormat>
  <Paragraphs>61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Unicode MS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Ward</dc:creator>
  <cp:lastModifiedBy>Maria Kiniari</cp:lastModifiedBy>
  <cp:revision>26</cp:revision>
  <cp:lastPrinted>2020-02-03T13:51:56Z</cp:lastPrinted>
  <dcterms:created xsi:type="dcterms:W3CDTF">2020-01-20T14:49:44Z</dcterms:created>
  <dcterms:modified xsi:type="dcterms:W3CDTF">2021-04-22T10:08:23Z</dcterms:modified>
</cp:coreProperties>
</file>